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1"/>
  </p:sldMasterIdLst>
  <p:sldIdLst>
    <p:sldId id="259" r:id="rId12"/>
  </p:sldIdLst>
  <p:sldSz cx="30279975" cy="42808525"/>
  <p:notesSz cx="6797675" cy="9928225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7246">
          <p15:clr>
            <a:srgbClr val="A4A3A4"/>
          </p15:clr>
        </p15:guide>
        <p15:guide id="3" orient="horz" pos="26116">
          <p15:clr>
            <a:srgbClr val="A4A3A4"/>
          </p15:clr>
        </p15:guide>
        <p15:guide id="4" orient="horz" pos="5443">
          <p15:clr>
            <a:srgbClr val="A4A3A4"/>
          </p15:clr>
        </p15:guide>
        <p15:guide id="5" orient="horz" pos="5854">
          <p15:clr>
            <a:srgbClr val="A4A3A4"/>
          </p15:clr>
        </p15:guide>
        <p15:guide id="6" pos="908">
          <p15:clr>
            <a:srgbClr val="A4A3A4"/>
          </p15:clr>
        </p15:guide>
        <p15:guide id="7" pos="2267">
          <p15:clr>
            <a:srgbClr val="A4A3A4"/>
          </p15:clr>
        </p15:guide>
        <p15:guide id="8" pos="18178">
          <p15:clr>
            <a:srgbClr val="A4A3A4"/>
          </p15:clr>
        </p15:guide>
        <p15:guide id="9" pos="9990">
          <p15:clr>
            <a:srgbClr val="A4A3A4"/>
          </p15:clr>
        </p15:guide>
        <p15:guide id="10" pos="104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DCF1FC"/>
    <a:srgbClr val="8F8F8F"/>
    <a:srgbClr val="1F4A60"/>
    <a:srgbClr val="99D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9020D-13C3-4467-9EED-02367AD6744F}" v="1" dt="2023-04-24T08:53:05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2910" y="90"/>
      </p:cViewPr>
      <p:guideLst>
        <p:guide orient="horz"/>
        <p:guide orient="horz" pos="7246"/>
        <p:guide orient="horz" pos="26116"/>
        <p:guide orient="horz" pos="5443"/>
        <p:guide orient="horz" pos="5854"/>
        <p:guide pos="908"/>
        <p:guide pos="2267"/>
        <p:guide pos="18178"/>
        <p:guide pos="9990"/>
        <p:guide pos="104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customXml" Target="../customXml/item1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dshold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33293" y="4340727"/>
            <a:ext cx="25311582" cy="386667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Klik, og tilføj Poster titel i fed tekst, er titlen i to linjer kan den ene linje ændres til </a:t>
            </a:r>
            <a:r>
              <a:rPr lang="da-DK" err="1"/>
              <a:t>regular</a:t>
            </a:r>
            <a:endParaRPr lang="da-DK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95688" y="9293226"/>
            <a:ext cx="25249187" cy="1885900"/>
          </a:xfrm>
        </p:spPr>
        <p:txBody>
          <a:bodyPr/>
          <a:lstStyle>
            <a:lvl1pPr>
              <a:lnSpc>
                <a:spcPct val="94000"/>
              </a:lnSpc>
              <a:defRPr sz="3000" b="1" cap="none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a-DK" noProof="0"/>
              <a:t>Klik, og tilføj </a:t>
            </a:r>
            <a:r>
              <a:rPr lang="da-DK" noProof="0" err="1"/>
              <a:t>affiliering</a:t>
            </a:r>
            <a:endParaRPr lang="da-DK" noProof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00450" y="11503025"/>
            <a:ext cx="12258000" cy="11737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styles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600449" y="28406822"/>
            <a:ext cx="12258000" cy="1305232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6579851" y="17997054"/>
            <a:ext cx="12258674" cy="2346209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579851" y="11503025"/>
            <a:ext cx="12258674" cy="5436741"/>
          </a:xfrm>
        </p:spPr>
        <p:txBody>
          <a:bodyPr tIns="1656000"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6579850" y="16939767"/>
            <a:ext cx="12258675" cy="1057288"/>
          </a:xfrm>
        </p:spPr>
        <p:txBody>
          <a:bodyPr tIns="144000"/>
          <a:lstStyle>
            <a:lvl1pPr>
              <a:lnSpc>
                <a:spcPct val="91000"/>
              </a:lnSpc>
              <a:defRPr sz="2200" cap="none" baseline="0"/>
            </a:lvl1pPr>
            <a:lvl2pPr>
              <a:lnSpc>
                <a:spcPct val="91000"/>
              </a:lnSpc>
              <a:defRPr sz="2200" cap="none" baseline="0"/>
            </a:lvl2pPr>
            <a:lvl3pPr marL="360000" indent="-360000">
              <a:lnSpc>
                <a:spcPct val="91000"/>
              </a:lnSpc>
              <a:buFont typeface="Arial" panose="020B0604020202020204" pitchFamily="34" charset="0"/>
              <a:buChar char="•"/>
              <a:defRPr sz="2200"/>
            </a:lvl3pPr>
            <a:lvl4pPr>
              <a:lnSpc>
                <a:spcPct val="91000"/>
              </a:lnSpc>
              <a:defRPr sz="2200"/>
            </a:lvl4pPr>
            <a:lvl5pPr>
              <a:lnSpc>
                <a:spcPct val="91000"/>
              </a:lnSpc>
              <a:defRPr sz="22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3600000" y="23492495"/>
            <a:ext cx="12258000" cy="3600000"/>
          </a:xfrm>
        </p:spPr>
        <p:txBody>
          <a:bodyPr tIns="1656000"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3604794" y="27164903"/>
            <a:ext cx="12258000" cy="1241919"/>
          </a:xfrm>
        </p:spPr>
        <p:txBody>
          <a:bodyPr tIns="144000"/>
          <a:lstStyle>
            <a:lvl1pPr>
              <a:lnSpc>
                <a:spcPct val="91000"/>
              </a:lnSpc>
              <a:defRPr sz="2200" cap="none" baseline="0"/>
            </a:lvl1pPr>
            <a:lvl2pPr>
              <a:lnSpc>
                <a:spcPct val="91000"/>
              </a:lnSpc>
              <a:defRPr sz="2200" cap="none" baseline="0"/>
            </a:lvl2pPr>
            <a:lvl3pPr marL="360000" indent="-360000">
              <a:lnSpc>
                <a:spcPct val="91000"/>
              </a:lnSpc>
              <a:buFont typeface="Arial" panose="020B0604020202020204" pitchFamily="34" charset="0"/>
              <a:buChar char="•"/>
              <a:defRPr sz="2200"/>
            </a:lvl3pPr>
            <a:lvl4pPr>
              <a:lnSpc>
                <a:spcPct val="91000"/>
              </a:lnSpc>
              <a:defRPr sz="2200"/>
            </a:lvl4pPr>
            <a:lvl5pPr>
              <a:lnSpc>
                <a:spcPct val="91000"/>
              </a:lnSpc>
              <a:defRPr sz="22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AEA-6B10-415E-8CA6-135290720D07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FA47-1A7C-42B9-9FC3-31B66FC599D9}" type="datetimeFigureOut">
              <a:rPr lang="da-DK" smtClean="0"/>
              <a:t>16-05-2023</a:t>
            </a:fld>
            <a:endParaRPr lang="da-DK"/>
          </a:p>
        </p:txBody>
      </p:sp>
      <p:pic>
        <p:nvPicPr>
          <p:cNvPr id="2047752283" name="image" descr="{&quot;templafy&quot;:{&quot;id&quot;:&quot;6aaccda5-307c-41ba-8645-8482a6ea843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0000"/>
            <a:ext cx="1440000" cy="34164000"/>
          </a:xfrm>
          <a:prstGeom prst="rect">
            <a:avLst/>
          </a:prstGeom>
        </p:spPr>
      </p:pic>
      <p:pic>
        <p:nvPicPr>
          <p:cNvPr id="111180984" name="image" descr="{&quot;templafy&quot;:{&quot;id&quot;:&quot;2f55a817-1ad4-4fd6-abe5-080cf0e9dab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7199212"/>
            <a:ext cx="2160000" cy="2160000"/>
          </a:xfrm>
          <a:prstGeom prst="rect">
            <a:avLst/>
          </a:prstGeom>
        </p:spPr>
      </p:pic>
      <p:pic>
        <p:nvPicPr>
          <p:cNvPr id="24" name="Region">
            <a:extLst>
              <a:ext uri="{FF2B5EF4-FFF2-40B4-BE49-F238E27FC236}">
                <a16:creationId xmlns:a16="http://schemas.microsoft.com/office/drawing/2014/main" id="{476F21E7-E7A7-42F0-9BF2-976FD3E911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9" y="7338035"/>
            <a:ext cx="370800" cy="1885099"/>
          </a:xfrm>
          <a:prstGeom prst="rect">
            <a:avLst/>
          </a:prstGeom>
        </p:spPr>
      </p:pic>
      <p:pic>
        <p:nvPicPr>
          <p:cNvPr id="2076569174" name="image" descr="{&quot;templafy&quot;:{&quot;id&quot;:&quot;cdb7efe5-5a67-41c9-a53c-bdfe59ba4f1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600" y="41652000"/>
            <a:ext cx="2556000" cy="824400"/>
          </a:xfrm>
          <a:prstGeom prst="rect">
            <a:avLst/>
          </a:prstGeom>
        </p:spPr>
      </p:pic>
      <p:pic>
        <p:nvPicPr>
          <p:cNvPr id="1177792921" name="image" descr="{&quot;templafy&quot;:{&quot;id&quot;:&quot;4a92b8aa-d54c-41cb-80a6-60c47712e84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6515" y="151200"/>
            <a:ext cx="6303600" cy="1980000"/>
          </a:xfrm>
          <a:prstGeom prst="rect">
            <a:avLst/>
          </a:prstGeom>
        </p:spPr>
      </p:pic>
      <p:sp>
        <p:nvSpPr>
          <p:cNvPr id="27" name="text" descr="{&quot;templafy&quot;:{&quot;id&quot;:&quot;bb2a6193-a761-4c06-9fab-35df27ae1f16&quot;}}" hidden="1" title="Form.Manuel_dato">
            <a:extLst>
              <a:ext uri="{FF2B5EF4-FFF2-40B4-BE49-F238E27FC236}">
                <a16:creationId xmlns:a16="http://schemas.microsoft.com/office/drawing/2014/main" id="{F97094E5-8F3A-4F0C-989D-5FB5DD67A7CC}"/>
              </a:ext>
            </a:extLst>
          </p:cNvPr>
          <p:cNvSpPr txBox="1"/>
          <p:nvPr userDrawn="1"/>
        </p:nvSpPr>
        <p:spPr>
          <a:xfrm>
            <a:off x="3600449" y="42036318"/>
            <a:ext cx="6302808" cy="7722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da-DK" sz="2000" err="1">
              <a:solidFill>
                <a:srgbClr val="8F8F8F"/>
              </a:solidFill>
            </a:endParaRPr>
          </a:p>
        </p:txBody>
      </p:sp>
      <p:sp>
        <p:nvSpPr>
          <p:cNvPr id="28" name="text" descr="{&quot;templafy&quot;:{&quot;id&quot;:&quot;e52fa45d-4201-4404-bdac-c3c19aa82a34&quot;}}" title="UserProfile.Office.Virksomhed_{{DocumentLanguage}}">
            <a:extLst>
              <a:ext uri="{FF2B5EF4-FFF2-40B4-BE49-F238E27FC236}">
                <a16:creationId xmlns:a16="http://schemas.microsoft.com/office/drawing/2014/main" id="{7E04A308-B469-4E31-9A6E-29F4EA52FB77}"/>
              </a:ext>
            </a:extLst>
          </p:cNvPr>
          <p:cNvSpPr txBox="1">
            <a:spLocks/>
          </p:cNvSpPr>
          <p:nvPr userDrawn="1"/>
        </p:nvSpPr>
        <p:spPr>
          <a:xfrm>
            <a:off x="3567600" y="608400"/>
            <a:ext cx="12600000" cy="622800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0" indent="0" algn="l" defTabSz="4176431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cap="none" baseline="0">
                <a:solidFill>
                  <a:srgbClr val="333333"/>
                </a:solidFill>
              </a:rPr>
              <a:t>Rigshospitalet</a:t>
            </a:r>
          </a:p>
        </p:txBody>
      </p:sp>
      <p:sp>
        <p:nvSpPr>
          <p:cNvPr id="29" name="text" descr="{&quot;templafy&quot;:{&quot;id&quot;:&quot;127b09f5-9591-4e23-a5f3-2597816e98d9&quot;}}" hidden="1" title="UserProfile.CenterFreeText">
            <a:extLst>
              <a:ext uri="{FF2B5EF4-FFF2-40B4-BE49-F238E27FC236}">
                <a16:creationId xmlns:a16="http://schemas.microsoft.com/office/drawing/2014/main" id="{27841B6A-51C1-4BC7-B9C9-764A4B1BAB1C}"/>
              </a:ext>
            </a:extLst>
          </p:cNvPr>
          <p:cNvSpPr txBox="1">
            <a:spLocks/>
          </p:cNvSpPr>
          <p:nvPr userDrawn="1"/>
        </p:nvSpPr>
        <p:spPr>
          <a:xfrm>
            <a:off x="3567600" y="1227600"/>
            <a:ext cx="12600000" cy="993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3000"/>
              </a:lnSpc>
              <a:spcAft>
                <a:spcPts val="0"/>
              </a:spcAft>
            </a:pPr>
            <a:r>
              <a:rPr lang="en-GB" sz="3600">
                <a:solidFill>
                  <a:srgbClr val="666666"/>
                </a:solidFill>
              </a:rPr>
              <a:t>OMO</a:t>
            </a:r>
          </a:p>
        </p:txBody>
      </p:sp>
      <p:sp>
        <p:nvSpPr>
          <p:cNvPr id="30" name="text" descr="{&quot;templafy&quot;:{&quot;id&quot;:&quot;29f29ad8-37f7-437c-8c5b-7df980549d0c&quot;}}" title="UserProfile.Centers.Center_{{DocumentLanguage}}">
            <a:extLst>
              <a:ext uri="{FF2B5EF4-FFF2-40B4-BE49-F238E27FC236}">
                <a16:creationId xmlns:a16="http://schemas.microsoft.com/office/drawing/2014/main" id="{DC8585BA-7387-429B-9B8B-A9A8C609592F}"/>
              </a:ext>
            </a:extLst>
          </p:cNvPr>
          <p:cNvSpPr txBox="1">
            <a:spLocks/>
          </p:cNvSpPr>
          <p:nvPr userDrawn="1"/>
        </p:nvSpPr>
        <p:spPr>
          <a:xfrm>
            <a:off x="3567600" y="1227600"/>
            <a:ext cx="12600000" cy="993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3000"/>
              </a:lnSpc>
              <a:spcAft>
                <a:spcPts val="0"/>
              </a:spcAft>
            </a:pPr>
            <a:r>
              <a:rPr lang="en-GB" sz="3600">
                <a:solidFill>
                  <a:srgbClr val="666666"/>
                </a:solidFill>
              </a:rPr>
              <a:t>HovedOrtoCentret</a:t>
            </a:r>
          </a:p>
        </p:txBody>
      </p:sp>
    </p:spTree>
    <p:extLst>
      <p:ext uri="{BB962C8B-B14F-4D97-AF65-F5344CB8AC3E}">
        <p14:creationId xmlns:p14="http://schemas.microsoft.com/office/powerpoint/2010/main" val="232631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FA47-1A7C-42B9-9FC3-31B66FC599D9}" type="datetimeFigureOut">
              <a:rPr lang="da-DK" smtClean="0"/>
              <a:t>16-05-2023</a:t>
            </a:fld>
            <a:endParaRPr lang="da-DK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AEA-6B10-415E-8CA6-135290720D07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tilføje Poster titel i fed tekst. Hvis der er to linjer, så kan den ene linje ændres til </a:t>
            </a:r>
            <a:r>
              <a:rPr lang="da-DK" err="1"/>
              <a:t>regular</a:t>
            </a:r>
            <a:endParaRPr lang="da-DK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95688" y="9293226"/>
            <a:ext cx="25249187" cy="1885900"/>
          </a:xfrm>
        </p:spPr>
        <p:txBody>
          <a:bodyPr/>
          <a:lstStyle>
            <a:lvl1pPr>
              <a:lnSpc>
                <a:spcPct val="94000"/>
              </a:lnSpc>
              <a:defRPr sz="3000" b="1" cap="none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a-DK" noProof="0"/>
              <a:t>Klik, og tilføj </a:t>
            </a:r>
            <a:r>
              <a:rPr lang="da-DK" noProof="0" err="1"/>
              <a:t>affiliering</a:t>
            </a:r>
            <a:endParaRPr lang="da-DK"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576675" y="11503025"/>
            <a:ext cx="12258000" cy="5436741"/>
          </a:xfrm>
        </p:spPr>
        <p:txBody>
          <a:bodyPr tIns="1656000"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4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3600000" y="23492495"/>
            <a:ext cx="12258000" cy="3600000"/>
          </a:xfrm>
        </p:spPr>
        <p:txBody>
          <a:bodyPr tIns="1656000"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6576675" y="30693295"/>
            <a:ext cx="12258345" cy="9541060"/>
          </a:xfrm>
        </p:spPr>
        <p:txBody>
          <a:bodyPr tIns="1800000"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på ikonet for at tilføje et billede</a:t>
            </a:r>
          </a:p>
        </p:txBody>
      </p:sp>
      <p:pic>
        <p:nvPicPr>
          <p:cNvPr id="2070011767" name="image" descr="{&quot;templafy&quot;:{&quot;id&quot;:&quot;2ba8d9a5-4e34-4002-8fa4-317ad7cafcb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0000"/>
            <a:ext cx="1440000" cy="34164000"/>
          </a:xfrm>
          <a:prstGeom prst="rect">
            <a:avLst/>
          </a:prstGeom>
        </p:spPr>
      </p:pic>
      <p:pic>
        <p:nvPicPr>
          <p:cNvPr id="519597412" name="image" descr="{&quot;templafy&quot;:{&quot;id&quot;:&quot;6e321a4b-7fb0-4d93-87a6-d9452b617af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7199212"/>
            <a:ext cx="2160000" cy="2160000"/>
          </a:xfrm>
          <a:prstGeom prst="rect">
            <a:avLst/>
          </a:prstGeom>
        </p:spPr>
      </p:pic>
      <p:pic>
        <p:nvPicPr>
          <p:cNvPr id="12" name="Region">
            <a:extLst>
              <a:ext uri="{FF2B5EF4-FFF2-40B4-BE49-F238E27FC236}">
                <a16:creationId xmlns:a16="http://schemas.microsoft.com/office/drawing/2014/main" id="{26A8ABDA-1805-4D8C-BDEB-0C304EE08A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9" y="7338035"/>
            <a:ext cx="370800" cy="1885099"/>
          </a:xfrm>
          <a:prstGeom prst="rect">
            <a:avLst/>
          </a:prstGeom>
        </p:spPr>
      </p:pic>
      <p:pic>
        <p:nvPicPr>
          <p:cNvPr id="77892646" name="image" descr="{&quot;templafy&quot;:{&quot;id&quot;:&quot;2910a2bc-3585-4352-bdf8-e9d7fef2d6b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600" y="41652000"/>
            <a:ext cx="2556000" cy="824400"/>
          </a:xfrm>
          <a:prstGeom prst="rect">
            <a:avLst/>
          </a:prstGeom>
        </p:spPr>
      </p:pic>
      <p:sp>
        <p:nvSpPr>
          <p:cNvPr id="15" name="text" descr="{&quot;templafy&quot;:{&quot;id&quot;:&quot;3f738cdc-de5f-4f53-8d44-87f0f7bf187f&quot;}}" hidden="1" title="Form.Manuel_dato">
            <a:extLst>
              <a:ext uri="{FF2B5EF4-FFF2-40B4-BE49-F238E27FC236}">
                <a16:creationId xmlns:a16="http://schemas.microsoft.com/office/drawing/2014/main" id="{58027500-049C-40FC-821D-AA016AE20552}"/>
              </a:ext>
            </a:extLst>
          </p:cNvPr>
          <p:cNvSpPr txBox="1"/>
          <p:nvPr userDrawn="1"/>
        </p:nvSpPr>
        <p:spPr>
          <a:xfrm>
            <a:off x="3567600" y="42036318"/>
            <a:ext cx="6302808" cy="7722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da-DK" sz="2000" err="1">
              <a:solidFill>
                <a:srgbClr val="8F8F8F"/>
              </a:solidFill>
            </a:endParaRPr>
          </a:p>
        </p:txBody>
      </p:sp>
      <p:sp>
        <p:nvSpPr>
          <p:cNvPr id="19" name="text" descr="{&quot;templafy&quot;:{&quot;id&quot;:&quot;b1abe5ef-7c70-42df-94d2-538b73d947bf&quot;}}" title="UserProfile.Office.Virksomhed_{{DocumentLanguage}}">
            <a:extLst>
              <a:ext uri="{FF2B5EF4-FFF2-40B4-BE49-F238E27FC236}">
                <a16:creationId xmlns:a16="http://schemas.microsoft.com/office/drawing/2014/main" id="{E0D3333E-063E-4621-9CA9-A58CEBD61813}"/>
              </a:ext>
            </a:extLst>
          </p:cNvPr>
          <p:cNvSpPr txBox="1">
            <a:spLocks/>
          </p:cNvSpPr>
          <p:nvPr userDrawn="1"/>
        </p:nvSpPr>
        <p:spPr>
          <a:xfrm>
            <a:off x="3567600" y="608400"/>
            <a:ext cx="12600000" cy="622800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0" indent="0" algn="l" defTabSz="4176431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cap="none" baseline="0">
                <a:solidFill>
                  <a:srgbClr val="333333"/>
                </a:solidFill>
              </a:rPr>
              <a:t>Rigshospitalet</a:t>
            </a:r>
          </a:p>
        </p:txBody>
      </p:sp>
      <p:sp>
        <p:nvSpPr>
          <p:cNvPr id="20" name="text" descr="{&quot;templafy&quot;:{&quot;id&quot;:&quot;5051d052-29c1-4f77-8fd5-1ac8896def94&quot;}}" hidden="1" title="UserProfile.CenterFreeText">
            <a:extLst>
              <a:ext uri="{FF2B5EF4-FFF2-40B4-BE49-F238E27FC236}">
                <a16:creationId xmlns:a16="http://schemas.microsoft.com/office/drawing/2014/main" id="{424B1B40-818B-417E-935B-2B6B634B949A}"/>
              </a:ext>
            </a:extLst>
          </p:cNvPr>
          <p:cNvSpPr txBox="1">
            <a:spLocks/>
          </p:cNvSpPr>
          <p:nvPr userDrawn="1"/>
        </p:nvSpPr>
        <p:spPr>
          <a:xfrm>
            <a:off x="3567600" y="1227600"/>
            <a:ext cx="12600000" cy="993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3000"/>
              </a:lnSpc>
              <a:spcAft>
                <a:spcPts val="0"/>
              </a:spcAft>
            </a:pPr>
            <a:r>
              <a:rPr lang="en-GB" sz="3600">
                <a:solidFill>
                  <a:srgbClr val="666666"/>
                </a:solidFill>
              </a:rPr>
              <a:t>OMO</a:t>
            </a:r>
          </a:p>
        </p:txBody>
      </p:sp>
      <p:sp>
        <p:nvSpPr>
          <p:cNvPr id="21" name="text" descr="{&quot;templafy&quot;:{&quot;id&quot;:&quot;e00dc54c-1dcd-453b-b746-1abdb67dea5f&quot;}}" title="UserProfile.Centers.Center_{{DocumentLanguage}}">
            <a:extLst>
              <a:ext uri="{FF2B5EF4-FFF2-40B4-BE49-F238E27FC236}">
                <a16:creationId xmlns:a16="http://schemas.microsoft.com/office/drawing/2014/main" id="{CCA1837E-EC65-4F98-A285-D6A389CF2831}"/>
              </a:ext>
            </a:extLst>
          </p:cNvPr>
          <p:cNvSpPr txBox="1">
            <a:spLocks/>
          </p:cNvSpPr>
          <p:nvPr userDrawn="1"/>
        </p:nvSpPr>
        <p:spPr>
          <a:xfrm>
            <a:off x="3567600" y="1227600"/>
            <a:ext cx="12600000" cy="993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3000"/>
              </a:lnSpc>
              <a:spcAft>
                <a:spcPts val="0"/>
              </a:spcAft>
            </a:pPr>
            <a:r>
              <a:rPr lang="en-GB" sz="3600">
                <a:solidFill>
                  <a:srgbClr val="666666"/>
                </a:solidFill>
              </a:rPr>
              <a:t>HovedOrtoCentret</a:t>
            </a:r>
          </a:p>
        </p:txBody>
      </p:sp>
      <p:pic>
        <p:nvPicPr>
          <p:cNvPr id="1216430459" name="image" descr="{&quot;templafy&quot;:{&quot;id&quot;:&quot;85996fad-f72f-4a4e-b722-25fa132518c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6515" y="151200"/>
            <a:ext cx="63036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0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tra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Klik, og tilføj Poster titel i fed tekst, er titlen i to linjer kan den ene linje ændres til </a:t>
            </a:r>
            <a:r>
              <a:rPr lang="da-DK" err="1"/>
              <a:t>regular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FA47-1A7C-42B9-9FC3-31B66FC599D9}" type="datetimeFigureOut">
              <a:rPr lang="da-DK" smtClean="0"/>
              <a:pPr/>
              <a:t>16-05-2023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AEA-6B10-415E-8CA6-135290720D0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3599999" y="11511278"/>
            <a:ext cx="12259125" cy="8507755"/>
          </a:xfrm>
        </p:spPr>
        <p:txBody>
          <a:bodyPr tIns="1800000"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576675" y="17011774"/>
            <a:ext cx="12258345" cy="10297145"/>
          </a:xfrm>
        </p:spPr>
        <p:txBody>
          <a:bodyPr tIns="1800000"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600000" y="21872153"/>
            <a:ext cx="12244838" cy="5436766"/>
          </a:xfrm>
        </p:spPr>
        <p:txBody>
          <a:bodyPr tIns="1800000"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00000" y="28785082"/>
            <a:ext cx="25235020" cy="10297804"/>
          </a:xfrm>
        </p:spPr>
        <p:txBody>
          <a:bodyPr tIns="1800000"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95688" y="9293226"/>
            <a:ext cx="25249187" cy="1885900"/>
          </a:xfrm>
        </p:spPr>
        <p:txBody>
          <a:bodyPr/>
          <a:lstStyle>
            <a:lvl1pPr>
              <a:lnSpc>
                <a:spcPct val="94000"/>
              </a:lnSpc>
              <a:defRPr sz="3000" b="1" cap="none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da-DK" noProof="0"/>
              <a:t>Klik, og tilføj </a:t>
            </a:r>
            <a:r>
              <a:rPr lang="da-DK" noProof="0" err="1"/>
              <a:t>affiliering</a:t>
            </a:r>
            <a:endParaRPr lang="da-DK" noProof="0"/>
          </a:p>
        </p:txBody>
      </p:sp>
      <p:pic>
        <p:nvPicPr>
          <p:cNvPr id="2027296346" name="image" descr="{&quot;templafy&quot;:{&quot;id&quot;:&quot;71cc2954-3a61-4310-af37-55001f122c8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0000"/>
            <a:ext cx="1440000" cy="34164000"/>
          </a:xfrm>
          <a:prstGeom prst="rect">
            <a:avLst/>
          </a:prstGeom>
        </p:spPr>
      </p:pic>
      <p:pic>
        <p:nvPicPr>
          <p:cNvPr id="1781573285" name="image" descr="{&quot;templafy&quot;:{&quot;id&quot;:&quot;bb3b3a17-038c-4f98-8c7c-4ecee84f05b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7199212"/>
            <a:ext cx="2160000" cy="2160000"/>
          </a:xfrm>
          <a:prstGeom prst="rect">
            <a:avLst/>
          </a:prstGeom>
        </p:spPr>
      </p:pic>
      <p:pic>
        <p:nvPicPr>
          <p:cNvPr id="13" name="Region">
            <a:extLst>
              <a:ext uri="{FF2B5EF4-FFF2-40B4-BE49-F238E27FC236}">
                <a16:creationId xmlns:a16="http://schemas.microsoft.com/office/drawing/2014/main" id="{930DE561-CA88-478A-858B-A0D9A01E4A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9" y="7338035"/>
            <a:ext cx="370800" cy="1885099"/>
          </a:xfrm>
          <a:prstGeom prst="rect">
            <a:avLst/>
          </a:prstGeom>
        </p:spPr>
      </p:pic>
      <p:pic>
        <p:nvPicPr>
          <p:cNvPr id="1014323126" name="image" descr="{&quot;templafy&quot;:{&quot;id&quot;:&quot;181c28bd-bb88-416d-bcb9-5aedef58cbb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3600" y="41652000"/>
            <a:ext cx="2556000" cy="824400"/>
          </a:xfrm>
          <a:prstGeom prst="rect">
            <a:avLst/>
          </a:prstGeom>
        </p:spPr>
      </p:pic>
      <p:sp>
        <p:nvSpPr>
          <p:cNvPr id="16" name="text" descr="{&quot;templafy&quot;:{&quot;id&quot;:&quot;cecbbff7-8727-4f19-8e16-79aa0446f9a9&quot;}}" hidden="1" title="Form.Manuel_dato">
            <a:extLst>
              <a:ext uri="{FF2B5EF4-FFF2-40B4-BE49-F238E27FC236}">
                <a16:creationId xmlns:a16="http://schemas.microsoft.com/office/drawing/2014/main" id="{A6409753-0F87-431B-8C47-6E2D471BA948}"/>
              </a:ext>
            </a:extLst>
          </p:cNvPr>
          <p:cNvSpPr txBox="1"/>
          <p:nvPr userDrawn="1"/>
        </p:nvSpPr>
        <p:spPr>
          <a:xfrm>
            <a:off x="3567600" y="42036318"/>
            <a:ext cx="6302808" cy="7722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da-DK" sz="2000" err="1">
              <a:solidFill>
                <a:srgbClr val="8F8F8F"/>
              </a:solidFill>
            </a:endParaRPr>
          </a:p>
        </p:txBody>
      </p:sp>
      <p:sp>
        <p:nvSpPr>
          <p:cNvPr id="17" name="text" descr="{&quot;templafy&quot;:{&quot;id&quot;:&quot;fb075fbd-4e73-4353-869e-5005eaeacf85&quot;}}" title="UserProfile.Office.Virksomhed_{{DocumentLanguage}}">
            <a:extLst>
              <a:ext uri="{FF2B5EF4-FFF2-40B4-BE49-F238E27FC236}">
                <a16:creationId xmlns:a16="http://schemas.microsoft.com/office/drawing/2014/main" id="{69FBBB1A-CEB1-4376-88AB-01B4DA42A43E}"/>
              </a:ext>
            </a:extLst>
          </p:cNvPr>
          <p:cNvSpPr txBox="1">
            <a:spLocks/>
          </p:cNvSpPr>
          <p:nvPr userDrawn="1"/>
        </p:nvSpPr>
        <p:spPr>
          <a:xfrm>
            <a:off x="3567600" y="608400"/>
            <a:ext cx="12600000" cy="622800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0" indent="0" algn="l" defTabSz="4176431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cap="none" baseline="0">
                <a:solidFill>
                  <a:srgbClr val="333333"/>
                </a:solidFill>
              </a:rPr>
              <a:t>Rigshospitalet</a:t>
            </a:r>
          </a:p>
        </p:txBody>
      </p:sp>
      <p:sp>
        <p:nvSpPr>
          <p:cNvPr id="18" name="text" descr="{&quot;templafy&quot;:{&quot;id&quot;:&quot;f8725da6-2a86-4e2c-8888-9dff12f96994&quot;}}" hidden="1" title="UserProfile.CenterFreeText">
            <a:extLst>
              <a:ext uri="{FF2B5EF4-FFF2-40B4-BE49-F238E27FC236}">
                <a16:creationId xmlns:a16="http://schemas.microsoft.com/office/drawing/2014/main" id="{02DFF2D8-CBAE-448C-AC9A-A0D9EFB496A8}"/>
              </a:ext>
            </a:extLst>
          </p:cNvPr>
          <p:cNvSpPr txBox="1">
            <a:spLocks/>
          </p:cNvSpPr>
          <p:nvPr userDrawn="1"/>
        </p:nvSpPr>
        <p:spPr>
          <a:xfrm>
            <a:off x="3567600" y="1227600"/>
            <a:ext cx="12600000" cy="993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3000"/>
              </a:lnSpc>
              <a:spcAft>
                <a:spcPts val="0"/>
              </a:spcAft>
            </a:pPr>
            <a:r>
              <a:rPr lang="en-GB" sz="3600">
                <a:solidFill>
                  <a:srgbClr val="666666"/>
                </a:solidFill>
              </a:rPr>
              <a:t>OMO</a:t>
            </a:r>
          </a:p>
        </p:txBody>
      </p:sp>
      <p:sp>
        <p:nvSpPr>
          <p:cNvPr id="19" name="text" descr="{&quot;templafy&quot;:{&quot;id&quot;:&quot;687fa722-a28d-4fda-bf18-2098a02adb80&quot;}}" title="UserProfile.Centers.Center_{{DocumentLanguage}}">
            <a:extLst>
              <a:ext uri="{FF2B5EF4-FFF2-40B4-BE49-F238E27FC236}">
                <a16:creationId xmlns:a16="http://schemas.microsoft.com/office/drawing/2014/main" id="{0F206B0A-7FD2-40CC-9FF4-35BC88F34211}"/>
              </a:ext>
            </a:extLst>
          </p:cNvPr>
          <p:cNvSpPr txBox="1">
            <a:spLocks/>
          </p:cNvSpPr>
          <p:nvPr userDrawn="1"/>
        </p:nvSpPr>
        <p:spPr>
          <a:xfrm>
            <a:off x="3567600" y="1227600"/>
            <a:ext cx="12600000" cy="993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3000"/>
              </a:lnSpc>
              <a:spcAft>
                <a:spcPts val="0"/>
              </a:spcAft>
            </a:pPr>
            <a:r>
              <a:rPr lang="en-GB" sz="3400">
                <a:solidFill>
                  <a:srgbClr val="666666"/>
                </a:solidFill>
              </a:rPr>
              <a:t>HovedOrtoCentret</a:t>
            </a:r>
          </a:p>
        </p:txBody>
      </p:sp>
      <p:pic>
        <p:nvPicPr>
          <p:cNvPr id="1288780253" name="image" descr="{&quot;templafy&quot;:{&quot;id&quot;:&quot;95908efb-4fff-402d-ade4-45b4e6348e3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6515" y="151200"/>
            <a:ext cx="63036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263847-66B0-43B3-A4B0-A55A4A85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FA47-1A7C-42B9-9FC3-31B66FC599D9}" type="datetimeFigureOut">
              <a:rPr lang="da-DK" smtClean="0"/>
              <a:pPr/>
              <a:t>16-05-2023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505F20-BDFB-4902-99A1-4B0308B8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E008FB7-E4CA-4A02-A2FE-DEA6D017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8AEA-6B10-415E-8CA6-135290720D0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14BBFE4-F011-4F05-B144-69F709F8B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6162" y="11310831"/>
            <a:ext cx="6783668" cy="206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28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28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28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</a:p>
          <a:p>
            <a:pPr marL="19050" indent="0" algn="l">
              <a:spcAft>
                <a:spcPts val="1200"/>
              </a:spcAft>
            </a:pPr>
            <a:r>
              <a:rPr lang="da-DK" sz="2800" b="1" cap="all" baseline="0" noProof="1"/>
              <a:t>1. Overskrift</a:t>
            </a:r>
          </a:p>
          <a:p>
            <a:pPr marL="19050" indent="0" algn="l">
              <a:spcAft>
                <a:spcPts val="1200"/>
              </a:spcAft>
            </a:pPr>
            <a:r>
              <a:rPr lang="da-DK" sz="2800" b="1" cap="all" baseline="0" noProof="1"/>
              <a:t>2. </a:t>
            </a:r>
            <a:r>
              <a:rPr lang="da-DK" sz="2800" cap="all" baseline="0" noProof="1"/>
              <a:t>UnderoversKrift</a:t>
            </a:r>
          </a:p>
          <a:p>
            <a:pPr marL="19050" indent="0" algn="l">
              <a:spcAft>
                <a:spcPts val="1200"/>
              </a:spcAft>
            </a:pPr>
            <a:r>
              <a:rPr lang="da-DK" sz="2800" b="1" noProof="1"/>
              <a:t>3. </a:t>
            </a:r>
            <a:r>
              <a:rPr lang="da-DK" sz="2800" noProof="1"/>
              <a:t>Brødtekst</a:t>
            </a:r>
          </a:p>
          <a:p>
            <a:pPr marL="19050" indent="0" algn="l">
              <a:spcAft>
                <a:spcPts val="3000"/>
              </a:spcAft>
            </a:pPr>
            <a:r>
              <a:rPr lang="da-DK" sz="2800" b="1" noProof="1"/>
              <a:t>4. </a:t>
            </a:r>
            <a:r>
              <a:rPr lang="da-DK" sz="2800" noProof="1"/>
              <a:t>Punktopstilling</a:t>
            </a:r>
          </a:p>
          <a:p>
            <a:pPr marL="19050" lvl="2" indent="0" algn="l">
              <a:spcAft>
                <a:spcPts val="600"/>
              </a:spcAft>
            </a:pPr>
            <a:r>
              <a:rPr lang="da-DK" sz="2800" b="1" baseline="0" noProof="1"/>
              <a:t>Typografi billedtekst</a:t>
            </a:r>
          </a:p>
          <a:p>
            <a:pPr marL="19050" lvl="2" indent="0" algn="l">
              <a:spcAft>
                <a:spcPts val="600"/>
              </a:spcAft>
            </a:pPr>
            <a:br>
              <a:rPr lang="da-DK" sz="1200" b="1" cap="all" baseline="0" noProof="1"/>
            </a:br>
            <a:r>
              <a:rPr lang="da-DK" sz="2800" b="1" cap="all" baseline="0" noProof="1"/>
              <a:t>1. </a:t>
            </a:r>
            <a:r>
              <a:rPr lang="da-DK" sz="2800" b="1" cap="none" baseline="0" noProof="1"/>
              <a:t>Overskrift</a:t>
            </a:r>
            <a:endParaRPr lang="da-DK" sz="2800" b="1" cap="all" baseline="0" noProof="1"/>
          </a:p>
          <a:p>
            <a:pPr marL="19050" lvl="2" indent="0" algn="l">
              <a:spcAft>
                <a:spcPts val="600"/>
              </a:spcAft>
            </a:pPr>
            <a:r>
              <a:rPr lang="da-DK" sz="2800" b="1" cap="all" baseline="0" noProof="1"/>
              <a:t>2. </a:t>
            </a:r>
            <a:r>
              <a:rPr lang="da-DK" sz="2800" b="0" cap="none" baseline="0" noProof="1"/>
              <a:t>Billedbrødtekst</a:t>
            </a:r>
            <a:endParaRPr lang="da-DK" sz="2800" noProof="1"/>
          </a:p>
          <a:p>
            <a:pPr eaLnBrk="1" hangingPunct="1">
              <a:spcAft>
                <a:spcPts val="600"/>
              </a:spcAft>
              <a:defRPr/>
            </a:pPr>
            <a:endParaRPr lang="da-DK" altLang="da-DK" sz="28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28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28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28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  <a:endParaRPr lang="da-DK" sz="2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28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D1DC24FA-77B6-410C-A31F-661267238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7559" y="18609569"/>
            <a:ext cx="1819414" cy="944696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50B0D61E-C909-46BD-946C-EA4B5DF75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9766061" y="19832720"/>
            <a:ext cx="1010524" cy="1798877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D25C4FD-A971-42E8-8FBB-F523351834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9766061" y="22037285"/>
            <a:ext cx="1822946" cy="590511"/>
          </a:xfrm>
          <a:prstGeom prst="rect">
            <a:avLst/>
          </a:prstGeom>
        </p:spPr>
      </p:pic>
      <p:pic>
        <p:nvPicPr>
          <p:cNvPr id="10" name="4 Nulstil">
            <a:extLst>
              <a:ext uri="{FF2B5EF4-FFF2-40B4-BE49-F238E27FC236}">
                <a16:creationId xmlns:a16="http://schemas.microsoft.com/office/drawing/2014/main" id="{387B2EB9-BB33-479C-BC1E-0416BC771F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9593" y="25239631"/>
            <a:ext cx="1819414" cy="657619"/>
          </a:xfrm>
          <a:prstGeom prst="rect">
            <a:avLst/>
          </a:prstGeom>
        </p:spPr>
      </p:pic>
      <p:sp>
        <p:nvSpPr>
          <p:cNvPr id="11" name="Fast overskrift">
            <a:extLst>
              <a:ext uri="{FF2B5EF4-FFF2-40B4-BE49-F238E27FC236}">
                <a16:creationId xmlns:a16="http://schemas.microsoft.com/office/drawing/2014/main" id="{327B1D9B-66BE-40FE-858D-7460FCEE3A9B}"/>
              </a:ext>
            </a:extLst>
          </p:cNvPr>
          <p:cNvSpPr txBox="1"/>
          <p:nvPr userDrawn="1"/>
        </p:nvSpPr>
        <p:spPr>
          <a:xfrm>
            <a:off x="3567112" y="7138476"/>
            <a:ext cx="20861486" cy="1362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en-GB" sz="9000" b="1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682F61ED-F658-44D3-B555-C1B46D31B5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699405" y="11310831"/>
            <a:ext cx="7658234" cy="166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050" indent="0" algn="l"/>
            <a:r>
              <a:rPr lang="da-DK" sz="2800" b="1" cap="none" baseline="0" noProof="1"/>
              <a:t>Tilpasse størrelse og placering på billed-pladsholder, før du indsætter billede</a:t>
            </a:r>
            <a:br>
              <a:rPr lang="da-DK" sz="2800" b="1" cap="all" baseline="0" noProof="1"/>
            </a:br>
            <a:endParaRPr lang="da-DK" sz="1200" b="1" cap="all" baseline="0" noProof="1"/>
          </a:p>
          <a:p>
            <a:pPr marL="19050" indent="0" algn="l">
              <a:spcAft>
                <a:spcPts val="1200"/>
              </a:spcAft>
              <a:buNone/>
            </a:pPr>
            <a:r>
              <a:rPr lang="en-GB" sz="2800" b="1" kern="1200" noProof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</a:t>
            </a:r>
            <a:r>
              <a:rPr lang="en-GB" sz="2800" kern="1200" noProof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Klik på billed-pladsholderen</a:t>
            </a:r>
          </a:p>
          <a:p>
            <a:pPr marL="19050" indent="0" algn="l">
              <a:spcAft>
                <a:spcPts val="1200"/>
              </a:spcAft>
              <a:buNone/>
            </a:pPr>
            <a:r>
              <a:rPr lang="en-GB" sz="2800" b="1" kern="1200" noProof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</a:t>
            </a:r>
            <a:r>
              <a:rPr lang="en-GB" sz="2800" kern="1200" noProof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Træk i håndtaget i toppen eller i siderne</a:t>
            </a:r>
            <a:br>
              <a:rPr lang="en-GB" sz="2800" kern="1200" noProof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en-GB" sz="2800" b="1" kern="1200" noProof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</a:t>
            </a:r>
            <a:r>
              <a:rPr lang="en-GB" sz="2800" kern="1200" noProof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Justér og placér billed- og billedtekst-pladsholderen ift hjælpelinier. Du kan markere begge pladsholdere og flytte dem samtidigt ved at holde SHIFT-knappen nede mens du klikker</a:t>
            </a:r>
          </a:p>
          <a:p>
            <a:pPr marL="19050" indent="0" algn="l">
              <a:spcAft>
                <a:spcPts val="1200"/>
              </a:spcAft>
              <a:buNone/>
            </a:pPr>
            <a:r>
              <a:rPr lang="da-DK" sz="2800" b="1" kern="1200" noProof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4. </a:t>
            </a:r>
            <a:r>
              <a:rPr lang="da-DK" sz="2800" kern="1200" noProof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Hvis du ændrer størrelsen på billed-pladsholderen, så tilpas bredden på billed-tekst-pladsholderen, hvis du bruger billedtekst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2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</a:t>
            </a:r>
            <a:b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hvilken som helst anden pladsholder, </a:t>
            </a:r>
            <a:b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pladsholderens kant. </a:t>
            </a:r>
            <a:b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 Shift nede og klik på </a:t>
            </a:r>
            <a:b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pladsholderen</a:t>
            </a:r>
            <a:endParaRPr lang="da-DK" altLang="da-DK" sz="2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28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28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2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2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28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2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2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2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28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</a:t>
            </a:r>
            <a:b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28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kopierede billede</a:t>
            </a:r>
            <a:endParaRPr lang="da-DK" altLang="da-DK" sz="2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28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423FC8CE-DC1D-4C7E-8220-E07872B4BC8B}"/>
              </a:ext>
            </a:extLst>
          </p:cNvPr>
          <p:cNvGrpSpPr/>
          <p:nvPr userDrawn="1"/>
        </p:nvGrpSpPr>
        <p:grpSpPr>
          <a:xfrm>
            <a:off x="20346713" y="22436474"/>
            <a:ext cx="2218399" cy="2800913"/>
            <a:chOff x="6398620" y="3815586"/>
            <a:chExt cx="740398" cy="934814"/>
          </a:xfrm>
        </p:grpSpPr>
        <p:pic>
          <p:nvPicPr>
            <p:cNvPr id="14" name="6 Crop">
              <a:extLst>
                <a:ext uri="{FF2B5EF4-FFF2-40B4-BE49-F238E27FC236}">
                  <a16:creationId xmlns:a16="http://schemas.microsoft.com/office/drawing/2014/main" id="{FD4DFD06-C627-4D13-BE64-D266A2359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DB37CC58-DC99-4212-A1C7-4B166E668D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AC9EB6AC-3AD8-4B1F-A1CE-E3E4E263DAE4}"/>
              </a:ext>
            </a:extLst>
          </p:cNvPr>
          <p:cNvGrpSpPr/>
          <p:nvPr userDrawn="1"/>
        </p:nvGrpSpPr>
        <p:grpSpPr>
          <a:xfrm>
            <a:off x="20346713" y="25361765"/>
            <a:ext cx="2218396" cy="2785270"/>
            <a:chOff x="6391652" y="4854581"/>
            <a:chExt cx="740397" cy="929593"/>
          </a:xfrm>
        </p:grpSpPr>
        <p:pic>
          <p:nvPicPr>
            <p:cNvPr id="17" name="6 Crop">
              <a:extLst>
                <a:ext uri="{FF2B5EF4-FFF2-40B4-BE49-F238E27FC236}">
                  <a16:creationId xmlns:a16="http://schemas.microsoft.com/office/drawing/2014/main" id="{6EE7091F-7C97-42A6-8E48-B220A8C64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0C873E0C-6558-4D5A-803E-4EF77341C0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270A432F-6996-4EB1-8263-FC6E062EED1E}"/>
              </a:ext>
            </a:extLst>
          </p:cNvPr>
          <p:cNvGrpSpPr/>
          <p:nvPr userDrawn="1"/>
        </p:nvGrpSpPr>
        <p:grpSpPr>
          <a:xfrm>
            <a:off x="20487389" y="19228046"/>
            <a:ext cx="2027453" cy="2989346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C9A109EA-3224-4F64-9241-A6230CB1E1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64FBC80A-3CDD-429F-890B-81F0730091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F77B15CD-53D6-418C-B2FA-E98375BEC4DA}"/>
              </a:ext>
            </a:extLst>
          </p:cNvPr>
          <p:cNvGrpSpPr/>
          <p:nvPr userDrawn="1"/>
        </p:nvGrpSpPr>
        <p:grpSpPr>
          <a:xfrm>
            <a:off x="13759178" y="28641430"/>
            <a:ext cx="7762876" cy="4539704"/>
            <a:chOff x="23614111" y="8878956"/>
            <a:chExt cx="7762876" cy="4539704"/>
          </a:xfrm>
        </p:grpSpPr>
        <p:sp>
          <p:nvSpPr>
            <p:cNvPr id="23" name="Text Box 3">
              <a:extLst>
                <a:ext uri="{FF2B5EF4-FFF2-40B4-BE49-F238E27FC236}">
                  <a16:creationId xmlns:a16="http://schemas.microsoft.com/office/drawing/2014/main" id="{34BE1CD9-E904-4A07-87A6-D11B40865F8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23614111" y="8878956"/>
              <a:ext cx="6937833" cy="453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da-DK" sz="2800" b="1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Beskær billede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2800" b="1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2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Klik </a:t>
              </a:r>
              <a:r>
                <a:rPr lang="da-DK" altLang="da-DK" sz="2800" b="1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Beskær</a:t>
              </a:r>
              <a:r>
                <a:rPr lang="da-DK" altLang="da-DK" sz="2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at ændre billedets fokus/størrelse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2800" b="1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2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2800" b="1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2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-knappen nede, mens du tækker i billedets hjørner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2800" b="1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 </a:t>
              </a:r>
              <a:r>
                <a:rPr lang="da-DK" altLang="da-DK" sz="2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Hvis du sletter billedet og indsætter </a:t>
              </a:r>
              <a:br>
                <a:rPr lang="da-DK" altLang="da-DK" sz="2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2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nyt, kan billedet lægge sig foran tekst og grafik. Hvis dette sker, højreklik på billedet </a:t>
              </a:r>
              <a:br>
                <a:rPr lang="da-DK" altLang="da-DK" sz="2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a-DK" altLang="da-DK" sz="2800" b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og vælg </a:t>
              </a:r>
              <a:r>
                <a:rPr lang="da-DK" altLang="da-DK" sz="2800" b="1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Placer bagest</a:t>
              </a:r>
            </a:p>
          </p:txBody>
        </p:sp>
        <p:pic>
          <p:nvPicPr>
            <p:cNvPr id="24" name="6 Beskær">
              <a:extLst>
                <a:ext uri="{FF2B5EF4-FFF2-40B4-BE49-F238E27FC236}">
                  <a16:creationId xmlns:a16="http://schemas.microsoft.com/office/drawing/2014/main" id="{B3AF77EB-0863-4BA6-8515-A59BE7155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0333255" y="9123017"/>
              <a:ext cx="1043732" cy="995186"/>
            </a:xfrm>
            <a:prstGeom prst="rect">
              <a:avLst/>
            </a:prstGeom>
          </p:spPr>
        </p:pic>
        <p:pic>
          <p:nvPicPr>
            <p:cNvPr id="25" name="7 Skalér billede">
              <a:extLst>
                <a:ext uri="{FF2B5EF4-FFF2-40B4-BE49-F238E27FC236}">
                  <a16:creationId xmlns:a16="http://schemas.microsoft.com/office/drawing/2014/main" id="{2AD29D13-8B46-4931-B8FA-5188C7311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0316337" y="10171435"/>
              <a:ext cx="1049117" cy="977991"/>
            </a:xfrm>
            <a:prstGeom prst="rect">
              <a:avLst/>
            </a:prstGeom>
          </p:spPr>
        </p:pic>
      </p:grpSp>
      <p:pic>
        <p:nvPicPr>
          <p:cNvPr id="318323005" name="image" descr="{&quot;templafy&quot;:{&quot;id&quot;:&quot;72fe17f3-cdfd-4bb3-aff1-934986667df6&quot;}}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43600" y="41652000"/>
            <a:ext cx="2556000" cy="824400"/>
          </a:xfrm>
          <a:prstGeom prst="rect">
            <a:avLst/>
          </a:prstGeom>
        </p:spPr>
      </p:pic>
      <p:pic>
        <p:nvPicPr>
          <p:cNvPr id="1971187414" name="image" descr="{&quot;templafy&quot;:{&quot;id&quot;:&quot;ba941941-aa8a-4888-87e2-5a401fb67488&quot;}}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640000"/>
            <a:ext cx="1440000" cy="34164000"/>
          </a:xfrm>
          <a:prstGeom prst="rect">
            <a:avLst/>
          </a:prstGeom>
        </p:spPr>
      </p:pic>
      <p:pic>
        <p:nvPicPr>
          <p:cNvPr id="34189770" name="image" descr="{&quot;templafy&quot;:{&quot;id&quot;:&quot;5ca5b3d8-a560-42ad-809f-bb37ba8623da&quot;}}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999" y="7199212"/>
            <a:ext cx="2160000" cy="21600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FFD53F6-E1C0-40B4-BA46-5A7A34C8DAB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9" y="7338035"/>
            <a:ext cx="370800" cy="1885099"/>
          </a:xfrm>
          <a:prstGeom prst="rect">
            <a:avLst/>
          </a:prstGeom>
        </p:spPr>
      </p:pic>
      <p:sp>
        <p:nvSpPr>
          <p:cNvPr id="34" name="text" descr="{&quot;templafy&quot;:{&quot;id&quot;:&quot;27d18fdb-22ab-47f8-b0d2-b4a41df142aa&quot;}}" hidden="1" title="Form.Manuel_dato">
            <a:extLst>
              <a:ext uri="{FF2B5EF4-FFF2-40B4-BE49-F238E27FC236}">
                <a16:creationId xmlns:a16="http://schemas.microsoft.com/office/drawing/2014/main" id="{875F2BBD-256D-434E-B082-257FA012012D}"/>
              </a:ext>
            </a:extLst>
          </p:cNvPr>
          <p:cNvSpPr txBox="1"/>
          <p:nvPr userDrawn="1"/>
        </p:nvSpPr>
        <p:spPr>
          <a:xfrm>
            <a:off x="3567600" y="42036318"/>
            <a:ext cx="6302808" cy="7722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da-DK" sz="2000" err="1">
              <a:solidFill>
                <a:srgbClr val="8F8F8F"/>
              </a:solidFill>
            </a:endParaRPr>
          </a:p>
        </p:txBody>
      </p:sp>
      <p:pic>
        <p:nvPicPr>
          <p:cNvPr id="1979290726" name="image" descr="{&quot;templafy&quot;:{&quot;id&quot;:&quot;03b899d8-2ce8-441f-91fe-6770a685a80d&quot;}}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26515" y="151200"/>
            <a:ext cx="6303600" cy="1980000"/>
          </a:xfrm>
          <a:prstGeom prst="rect">
            <a:avLst/>
          </a:prstGeom>
        </p:spPr>
      </p:pic>
      <p:sp>
        <p:nvSpPr>
          <p:cNvPr id="36" name="text" descr="{&quot;templafy&quot;:{&quot;id&quot;:&quot;42ea5c80-ddc9-4845-84f1-ddf2132591f7&quot;}}" title="UserProfile.Office.Virksomhed_{{DocumentLanguage}}">
            <a:extLst>
              <a:ext uri="{FF2B5EF4-FFF2-40B4-BE49-F238E27FC236}">
                <a16:creationId xmlns:a16="http://schemas.microsoft.com/office/drawing/2014/main" id="{EEFA1452-7F74-4ED6-89B3-B3799401F921}"/>
              </a:ext>
            </a:extLst>
          </p:cNvPr>
          <p:cNvSpPr txBox="1">
            <a:spLocks/>
          </p:cNvSpPr>
          <p:nvPr userDrawn="1"/>
        </p:nvSpPr>
        <p:spPr>
          <a:xfrm>
            <a:off x="3567600" y="608400"/>
            <a:ext cx="12600000" cy="622800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marL="0" indent="0" algn="l" defTabSz="4176431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cap="none" baseline="0">
                <a:solidFill>
                  <a:srgbClr val="333333"/>
                </a:solidFill>
              </a:rPr>
              <a:t>Rigshospitalet</a:t>
            </a:r>
          </a:p>
        </p:txBody>
      </p:sp>
      <p:sp>
        <p:nvSpPr>
          <p:cNvPr id="37" name="text" descr="{&quot;templafy&quot;:{&quot;id&quot;:&quot;7f08d776-9096-4ccd-b09d-bfdf2960503a&quot;}}" hidden="1" title="UserProfile.CenterFreeText">
            <a:extLst>
              <a:ext uri="{FF2B5EF4-FFF2-40B4-BE49-F238E27FC236}">
                <a16:creationId xmlns:a16="http://schemas.microsoft.com/office/drawing/2014/main" id="{E15940E5-F13E-40B8-92B9-88A3E9A2B29A}"/>
              </a:ext>
            </a:extLst>
          </p:cNvPr>
          <p:cNvSpPr txBox="1">
            <a:spLocks/>
          </p:cNvSpPr>
          <p:nvPr userDrawn="1"/>
        </p:nvSpPr>
        <p:spPr>
          <a:xfrm>
            <a:off x="3567600" y="1227600"/>
            <a:ext cx="12600000" cy="993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3000"/>
              </a:lnSpc>
            </a:pPr>
            <a:r>
              <a:rPr lang="en-GB" sz="3600">
                <a:solidFill>
                  <a:srgbClr val="666666"/>
                </a:solidFill>
              </a:rPr>
              <a:t>OMO</a:t>
            </a:r>
          </a:p>
        </p:txBody>
      </p:sp>
      <p:sp>
        <p:nvSpPr>
          <p:cNvPr id="38" name="text" descr="{&quot;templafy&quot;:{&quot;id&quot;:&quot;09c041ab-e27b-436d-aeb5-a4a63caf90c1&quot;}}" title="UserProfile.Centers.Center_{{DocumentLanguage}}">
            <a:extLst>
              <a:ext uri="{FF2B5EF4-FFF2-40B4-BE49-F238E27FC236}">
                <a16:creationId xmlns:a16="http://schemas.microsoft.com/office/drawing/2014/main" id="{C3EB1565-FE03-459A-B2CF-9E0FD99BD8E5}"/>
              </a:ext>
            </a:extLst>
          </p:cNvPr>
          <p:cNvSpPr txBox="1">
            <a:spLocks/>
          </p:cNvSpPr>
          <p:nvPr userDrawn="1"/>
        </p:nvSpPr>
        <p:spPr>
          <a:xfrm>
            <a:off x="3567600" y="1227600"/>
            <a:ext cx="12600000" cy="9936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3000"/>
              </a:lnSpc>
              <a:spcAft>
                <a:spcPts val="0"/>
              </a:spcAft>
            </a:pPr>
            <a:r>
              <a:rPr lang="en-GB" sz="3600">
                <a:solidFill>
                  <a:srgbClr val="666666"/>
                </a:solidFill>
              </a:rPr>
              <a:t>HovedOrtoCentret</a:t>
            </a:r>
          </a:p>
        </p:txBody>
      </p:sp>
    </p:spTree>
    <p:extLst>
      <p:ext uri="{BB962C8B-B14F-4D97-AF65-F5344CB8AC3E}">
        <p14:creationId xmlns:p14="http://schemas.microsoft.com/office/powerpoint/2010/main" val="215593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42876000"/>
            <a:ext cx="0" cy="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">
                <a:noFill/>
              </a:defRPr>
            </a:lvl1pPr>
          </a:lstStyle>
          <a:p>
            <a:fld id="{9BC5FA47-1A7C-42B9-9FC3-31B66FC599D9}" type="datetimeFigureOut">
              <a:rPr lang="da-DK" smtClean="0"/>
              <a:pPr/>
              <a:t>16-05-2023</a:t>
            </a:fld>
            <a:endParaRPr lang="da-DK"/>
          </a:p>
        </p:txBody>
      </p:sp>
      <p:sp>
        <p:nvSpPr>
          <p:cNvPr id="11" name="Left top bar"/>
          <p:cNvSpPr/>
          <p:nvPr userDrawn="1"/>
        </p:nvSpPr>
        <p:spPr>
          <a:xfrm>
            <a:off x="0" y="0"/>
            <a:ext cx="1440000" cy="86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op bar"/>
          <p:cNvSpPr/>
          <p:nvPr userDrawn="1"/>
        </p:nvSpPr>
        <p:spPr>
          <a:xfrm>
            <a:off x="1440000" y="0"/>
            <a:ext cx="28836000" cy="864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536188" y="4341600"/>
            <a:ext cx="25305512" cy="3866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98863" y="11503025"/>
            <a:ext cx="25242837" cy="2968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9334623" y="42036318"/>
            <a:ext cx="18856381" cy="7722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28235610" y="42036318"/>
            <a:ext cx="974140" cy="7722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8AEA-6B10-415E-8CA6-135290720D07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58566411" name="image" descr="{&quot;templafy&quot;:{&quot;id&quot;:&quot;b685bd4a-0e58-4d74-957e-51dae7901edf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640000"/>
            <a:ext cx="1440000" cy="34164000"/>
          </a:xfrm>
          <a:prstGeom prst="rect">
            <a:avLst/>
          </a:prstGeom>
        </p:spPr>
      </p:pic>
      <p:pic>
        <p:nvPicPr>
          <p:cNvPr id="860216012" name="image" descr="{&quot;templafy&quot;:{&quot;id&quot;:&quot;408cb1ee-045b-457c-8b76-935850689104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999" y="7199212"/>
            <a:ext cx="2160000" cy="2160000"/>
          </a:xfrm>
          <a:prstGeom prst="rect">
            <a:avLst/>
          </a:prstGeom>
        </p:spPr>
      </p:pic>
      <p:pic>
        <p:nvPicPr>
          <p:cNvPr id="30" name="Region">
            <a:extLst>
              <a:ext uri="{FF2B5EF4-FFF2-40B4-BE49-F238E27FC236}">
                <a16:creationId xmlns:a16="http://schemas.microsoft.com/office/drawing/2014/main" id="{0CD10EFE-BBE1-4E80-8B81-5CCE8461F6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9" y="7338035"/>
            <a:ext cx="370800" cy="18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4176431" rtl="0" eaLnBrk="1" latinLnBrk="0" hangingPunct="1">
        <a:lnSpc>
          <a:spcPct val="83000"/>
        </a:lnSpc>
        <a:spcBef>
          <a:spcPct val="0"/>
        </a:spcBef>
        <a:buNone/>
        <a:defRPr sz="9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176431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34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176431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​"/>
        <a:defRPr sz="3000" kern="1200" cap="all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4176431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​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4176431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360000" algn="l" defTabSz="4176431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360000" algn="l" defTabSz="4176431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176431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176431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176431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51" y="2173652"/>
            <a:ext cx="28532874" cy="6161562"/>
          </a:xfrm>
        </p:spPr>
        <p:txBody>
          <a:bodyPr/>
          <a:lstStyle/>
          <a:p>
            <a:pPr algn="ctr"/>
            <a:r>
              <a:rPr lang="da-DK"/>
              <a:t> </a:t>
            </a:r>
            <a:r>
              <a:rPr lang="da-DK" sz="9600"/>
              <a:t>SMERTE APP</a:t>
            </a:r>
            <a:br>
              <a:rPr lang="da-DK" sz="9600"/>
            </a:br>
            <a:br>
              <a:rPr lang="da-DK" sz="9600"/>
            </a:br>
            <a:r>
              <a:rPr lang="da-DK" sz="9600" b="0" noProof="1"/>
              <a:t>Digital sygepleje – hvordan fungerer det?</a:t>
            </a:r>
            <a:br>
              <a:rPr lang="da-DK" b="0" noProof="1">
                <a:cs typeface="Arial"/>
              </a:rPr>
            </a:br>
            <a:br>
              <a:rPr lang="da-DK" b="0" noProof="1">
                <a:cs typeface="Arial"/>
              </a:rPr>
            </a:br>
            <a:r>
              <a:rPr lang="da-DK" sz="3600" b="0" noProof="1">
                <a:cs typeface="Arial"/>
              </a:rPr>
              <a:t>Sygeplejersker Ulla Groth Matthiesen og Anna Maria Hansen, Afdeling for Bedøvelse, Operation og Traumecenter</a:t>
            </a:r>
            <a:endParaRPr lang="da-DK" b="0" noProof="1"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421336" y="9035696"/>
            <a:ext cx="27593589" cy="13802058"/>
          </a:xfrm>
        </p:spPr>
        <p:txBody>
          <a:bodyPr vert="horz" lIns="0" tIns="0" rIns="0" bIns="0" rtlCol="0" anchor="t">
            <a:noAutofit/>
          </a:bodyPr>
          <a:lstStyle/>
          <a:p>
            <a:pPr lvl="0"/>
            <a:endParaRPr lang="da-DK" sz="3600">
              <a:cs typeface="Arial"/>
            </a:endParaRPr>
          </a:p>
          <a:p>
            <a:endParaRPr lang="da-DK" sz="6000">
              <a:solidFill>
                <a:schemeClr val="tx1"/>
              </a:solidFill>
              <a:cs typeface="Arial"/>
            </a:endParaRPr>
          </a:p>
          <a:p>
            <a:r>
              <a:rPr lang="da-DK" sz="6000">
                <a:solidFill>
                  <a:schemeClr val="tx1"/>
                </a:solidFill>
                <a:cs typeface="Arial"/>
              </a:rPr>
              <a:t>  </a:t>
            </a:r>
            <a:r>
              <a:rPr lang="da-DK" sz="6600">
                <a:solidFill>
                  <a:schemeClr val="tx1"/>
                </a:solidFill>
                <a:cs typeface="Arial"/>
              </a:rPr>
              <a:t>Ny app til dagkirurgiske patienter</a:t>
            </a:r>
          </a:p>
          <a:p>
            <a:endParaRPr lang="da-DK" sz="6600">
              <a:solidFill>
                <a:schemeClr val="tx1"/>
              </a:solidFill>
              <a:cs typeface="Arial"/>
            </a:endParaRPr>
          </a:p>
          <a:p>
            <a:r>
              <a:rPr lang="da-DK" sz="3600">
                <a:cs typeface="Arial"/>
              </a:rPr>
              <a:t>. </a:t>
            </a:r>
            <a:endParaRPr lang="da-DK"/>
          </a:p>
          <a:p>
            <a:endParaRPr lang="da-DK" sz="3600">
              <a:cs typeface="Arial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3485469" y="32140243"/>
            <a:ext cx="12266759" cy="849463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176431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noProof="1">
              <a:cs typeface="Arial"/>
            </a:endParaRP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16587582" y="25728546"/>
            <a:ext cx="12257294" cy="904705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176431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da-DK">
              <a:cs typeface="Arial"/>
            </a:endParaRPr>
          </a:p>
          <a:p>
            <a:pPr lvl="1">
              <a:buNone/>
            </a:pPr>
            <a:endParaRPr lang="da-DK" noProof="1">
              <a:cs typeface="Arial"/>
            </a:endParaRPr>
          </a:p>
        </p:txBody>
      </p:sp>
      <p:sp>
        <p:nvSpPr>
          <p:cNvPr id="19" name="Text Placeholder 11"/>
          <p:cNvSpPr txBox="1">
            <a:spLocks/>
          </p:cNvSpPr>
          <p:nvPr/>
        </p:nvSpPr>
        <p:spPr>
          <a:xfrm>
            <a:off x="16576676" y="16367716"/>
            <a:ext cx="12258000" cy="1400142"/>
          </a:xfrm>
          <a:prstGeom prst="rect">
            <a:avLst/>
          </a:prstGeom>
        </p:spPr>
        <p:txBody>
          <a:bodyPr lIns="0" tIns="144000" rIns="0" bIns="0" anchor="t"/>
          <a:lstStyle>
            <a:lvl1pPr marL="0" indent="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da-DK" b="0">
              <a:cs typeface="Arial"/>
            </a:endParaRPr>
          </a:p>
        </p:txBody>
      </p:sp>
      <p:sp>
        <p:nvSpPr>
          <p:cNvPr id="20" name="Text Placeholder 10"/>
          <p:cNvSpPr txBox="1">
            <a:spLocks/>
          </p:cNvSpPr>
          <p:nvPr/>
        </p:nvSpPr>
        <p:spPr>
          <a:xfrm>
            <a:off x="3600000" y="27092495"/>
            <a:ext cx="12258000" cy="1051665"/>
          </a:xfrm>
          <a:prstGeom prst="rect">
            <a:avLst/>
          </a:prstGeom>
        </p:spPr>
        <p:txBody>
          <a:bodyPr lIns="0" tIns="144000" rIns="0" bIns="0" anchor="t"/>
          <a:lstStyle>
            <a:lvl1pPr marL="0" indent="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36000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4176431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176431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>
              <a:cs typeface="Arial"/>
            </a:endParaRPr>
          </a:p>
          <a:p>
            <a:pPr lvl="1"/>
            <a:endParaRPr lang="da-DK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39B5DB-5D69-E3C9-E1F1-C556D50A4507}"/>
              </a:ext>
            </a:extLst>
          </p:cNvPr>
          <p:cNvSpPr txBox="1"/>
          <p:nvPr/>
        </p:nvSpPr>
        <p:spPr>
          <a:xfrm>
            <a:off x="17919420" y="20120073"/>
            <a:ext cx="11655038" cy="139448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4000"/>
              </a:lnSpc>
            </a:pPr>
            <a:endParaRPr lang="en-US" sz="6000" b="1">
              <a:solidFill>
                <a:srgbClr val="00B050"/>
              </a:solidFill>
              <a:cs typeface="Arial"/>
            </a:endParaRPr>
          </a:p>
          <a:p>
            <a:pPr>
              <a:lnSpc>
                <a:spcPct val="94000"/>
              </a:lnSpc>
            </a:pPr>
            <a:endParaRPr lang="en-US" sz="6000" b="1">
              <a:solidFill>
                <a:srgbClr val="00B050"/>
              </a:solidFill>
              <a:cs typeface="Arial"/>
            </a:endParaRPr>
          </a:p>
          <a:p>
            <a:pPr>
              <a:lnSpc>
                <a:spcPct val="94000"/>
              </a:lnSpc>
            </a:pPr>
            <a:endParaRPr lang="en-US" sz="6000" b="1">
              <a:solidFill>
                <a:srgbClr val="00B050"/>
              </a:solidFill>
              <a:cs typeface="Arial"/>
            </a:endParaRPr>
          </a:p>
          <a:p>
            <a:pPr>
              <a:lnSpc>
                <a:spcPct val="94000"/>
              </a:lnSpc>
            </a:pPr>
            <a:r>
              <a:rPr lang="en-US" sz="6600" b="1" err="1">
                <a:solidFill>
                  <a:srgbClr val="00B050"/>
                </a:solidFill>
                <a:cs typeface="Arial"/>
              </a:rPr>
              <a:t>Hvad</a:t>
            </a:r>
            <a:r>
              <a:rPr lang="en-US" sz="6600" b="1">
                <a:solidFill>
                  <a:srgbClr val="00B050"/>
                </a:solidFill>
                <a:cs typeface="Arial"/>
              </a:rPr>
              <a:t> </a:t>
            </a:r>
            <a:r>
              <a:rPr lang="en-US" sz="6600" b="1" err="1">
                <a:solidFill>
                  <a:srgbClr val="00B050"/>
                </a:solidFill>
                <a:cs typeface="Arial"/>
              </a:rPr>
              <a:t>siger</a:t>
            </a:r>
            <a:r>
              <a:rPr lang="en-US" sz="6600" b="1">
                <a:solidFill>
                  <a:srgbClr val="00B050"/>
                </a:solidFill>
                <a:cs typeface="Arial"/>
              </a:rPr>
              <a:t> </a:t>
            </a:r>
            <a:r>
              <a:rPr lang="en-US" sz="6600" b="1" err="1">
                <a:solidFill>
                  <a:srgbClr val="00B050"/>
                </a:solidFill>
                <a:cs typeface="Arial"/>
              </a:rPr>
              <a:t>patienterne</a:t>
            </a:r>
            <a:r>
              <a:rPr lang="en-US" sz="6600" b="1">
                <a:solidFill>
                  <a:srgbClr val="00B050"/>
                </a:solidFill>
                <a:cs typeface="Arial"/>
              </a:rPr>
              <a:t>?</a:t>
            </a:r>
          </a:p>
          <a:p>
            <a:pPr>
              <a:lnSpc>
                <a:spcPct val="94000"/>
              </a:lnSpc>
            </a:pPr>
            <a:endParaRPr lang="en-US" sz="5400" b="1">
              <a:cs typeface="Arial"/>
            </a:endParaRPr>
          </a:p>
          <a:p>
            <a:pPr marL="571500" indent="-571500">
              <a:lnSpc>
                <a:spcPct val="94000"/>
              </a:lnSpc>
              <a:buFont typeface="Wingdings" panose="05000000000000000000" pitchFamily="2" charset="2"/>
              <a:buChar char="Ø"/>
            </a:pPr>
            <a:r>
              <a:rPr lang="en-US" sz="4800">
                <a:cs typeface="Arial"/>
              </a:rPr>
              <a:t>Høj grad </a:t>
            </a:r>
            <a:r>
              <a:rPr lang="en-US" sz="4800" err="1">
                <a:cs typeface="Arial"/>
              </a:rPr>
              <a:t>af</a:t>
            </a:r>
            <a:r>
              <a:rPr lang="en-US" sz="4800">
                <a:cs typeface="Arial"/>
              </a:rPr>
              <a:t> </a:t>
            </a:r>
            <a:r>
              <a:rPr lang="en-US" sz="4800" err="1">
                <a:cs typeface="Arial"/>
              </a:rPr>
              <a:t>tilfredshed</a:t>
            </a:r>
            <a:endParaRPr lang="en-US" sz="4800">
              <a:cs typeface="Arial"/>
            </a:endParaRPr>
          </a:p>
          <a:p>
            <a:pPr marL="571500" indent="-571500">
              <a:lnSpc>
                <a:spcPct val="94000"/>
              </a:lnSpc>
              <a:buFont typeface="Wingdings" panose="05000000000000000000" pitchFamily="2" charset="2"/>
              <a:buChar char="Ø"/>
            </a:pPr>
            <a:r>
              <a:rPr lang="en-US" sz="4800">
                <a:cs typeface="Arial"/>
              </a:rPr>
              <a:t>Giver </a:t>
            </a:r>
            <a:r>
              <a:rPr lang="en-US" sz="4800" err="1">
                <a:cs typeface="Arial"/>
              </a:rPr>
              <a:t>tryghed</a:t>
            </a:r>
            <a:r>
              <a:rPr lang="en-US" sz="4800">
                <a:cs typeface="Arial"/>
              </a:rPr>
              <a:t> </a:t>
            </a:r>
          </a:p>
          <a:p>
            <a:pPr marL="571500" indent="-571500">
              <a:lnSpc>
                <a:spcPct val="94000"/>
              </a:lnSpc>
              <a:buFont typeface="Wingdings" panose="05000000000000000000" pitchFamily="2" charset="2"/>
              <a:buChar char="Ø"/>
            </a:pPr>
            <a:r>
              <a:rPr lang="en-US" sz="4800">
                <a:cs typeface="Arial"/>
              </a:rPr>
              <a:t>Vil gerne </a:t>
            </a:r>
            <a:r>
              <a:rPr lang="en-US" sz="4800" err="1">
                <a:cs typeface="Arial"/>
              </a:rPr>
              <a:t>inddrages</a:t>
            </a:r>
            <a:r>
              <a:rPr lang="en-US" sz="4800">
                <a:cs typeface="Arial"/>
              </a:rPr>
              <a:t> </a:t>
            </a:r>
            <a:r>
              <a:rPr lang="en-US" sz="4800" err="1">
                <a:cs typeface="Arial"/>
              </a:rPr>
              <a:t>og</a:t>
            </a:r>
            <a:r>
              <a:rPr lang="en-US" sz="4800">
                <a:cs typeface="Arial"/>
              </a:rPr>
              <a:t> </a:t>
            </a:r>
            <a:r>
              <a:rPr lang="en-US" sz="4800" err="1">
                <a:cs typeface="Arial"/>
              </a:rPr>
              <a:t>tage</a:t>
            </a:r>
            <a:r>
              <a:rPr lang="en-US" sz="4800">
                <a:cs typeface="Arial"/>
              </a:rPr>
              <a:t> </a:t>
            </a:r>
            <a:r>
              <a:rPr lang="en-US" sz="4800" err="1">
                <a:cs typeface="Arial"/>
              </a:rPr>
              <a:t>ansvar</a:t>
            </a:r>
            <a:endParaRPr lang="en-US" sz="4800">
              <a:cs typeface="Arial"/>
            </a:endParaRPr>
          </a:p>
          <a:p>
            <a:pPr marL="571500" indent="-571500">
              <a:lnSpc>
                <a:spcPct val="94000"/>
              </a:lnSpc>
              <a:buFont typeface="Wingdings" panose="05000000000000000000" pitchFamily="2" charset="2"/>
              <a:buChar char="Ø"/>
            </a:pPr>
            <a:r>
              <a:rPr lang="en-US" sz="4800">
                <a:cs typeface="Arial"/>
              </a:rPr>
              <a:t>Giver </a:t>
            </a:r>
            <a:r>
              <a:rPr lang="en-US" sz="4800" err="1">
                <a:cs typeface="Arial"/>
              </a:rPr>
              <a:t>plads</a:t>
            </a:r>
            <a:r>
              <a:rPr lang="en-US" sz="4800">
                <a:cs typeface="Arial"/>
              </a:rPr>
              <a:t> </a:t>
            </a:r>
            <a:r>
              <a:rPr lang="en-US" sz="4800" err="1">
                <a:cs typeface="Arial"/>
              </a:rPr>
              <a:t>til</a:t>
            </a:r>
            <a:r>
              <a:rPr lang="en-US" sz="4800">
                <a:cs typeface="Arial"/>
              </a:rPr>
              <a:t> </a:t>
            </a:r>
            <a:r>
              <a:rPr lang="en-US" sz="4800" err="1">
                <a:cs typeface="Arial"/>
              </a:rPr>
              <a:t>ikke</a:t>
            </a:r>
            <a:r>
              <a:rPr lang="en-US" sz="4800">
                <a:cs typeface="Arial"/>
              </a:rPr>
              <a:t> </a:t>
            </a:r>
            <a:r>
              <a:rPr lang="en-US" sz="4800" err="1">
                <a:cs typeface="Arial"/>
              </a:rPr>
              <a:t>akutte</a:t>
            </a:r>
            <a:r>
              <a:rPr lang="en-US" sz="4800">
                <a:cs typeface="Arial"/>
              </a:rPr>
              <a:t> </a:t>
            </a:r>
            <a:r>
              <a:rPr lang="en-US" sz="4800" err="1">
                <a:cs typeface="Arial"/>
              </a:rPr>
              <a:t>spørgsmål</a:t>
            </a:r>
            <a:endParaRPr lang="en-US" sz="4800">
              <a:cs typeface="Arial"/>
            </a:endParaRPr>
          </a:p>
          <a:p>
            <a:pPr marL="571500" indent="-571500">
              <a:lnSpc>
                <a:spcPct val="94000"/>
              </a:lnSpc>
              <a:buFont typeface="Wingdings" panose="05000000000000000000" pitchFamily="2" charset="2"/>
              <a:buChar char="Ø"/>
            </a:pPr>
            <a:r>
              <a:rPr lang="en-US" sz="4800" err="1">
                <a:cs typeface="Arial"/>
              </a:rPr>
              <a:t>Brugervenligt</a:t>
            </a:r>
            <a:endParaRPr lang="en-US" sz="4800">
              <a:cs typeface="Arial"/>
            </a:endParaRPr>
          </a:p>
          <a:p>
            <a:pPr marL="571500" indent="-571500">
              <a:lnSpc>
                <a:spcPct val="94000"/>
              </a:lnSpc>
              <a:buFont typeface="Wingdings" panose="05000000000000000000" pitchFamily="2" charset="2"/>
              <a:buChar char="Ø"/>
            </a:pPr>
            <a:endParaRPr lang="en-US" sz="4800">
              <a:cs typeface="Arial"/>
            </a:endParaRPr>
          </a:p>
          <a:p>
            <a:pPr>
              <a:lnSpc>
                <a:spcPct val="94000"/>
              </a:lnSpc>
            </a:pPr>
            <a:endParaRPr lang="en-US" sz="4800">
              <a:cs typeface="Arial"/>
            </a:endParaRPr>
          </a:p>
          <a:p>
            <a:pPr>
              <a:lnSpc>
                <a:spcPct val="94000"/>
              </a:lnSpc>
            </a:pPr>
            <a:r>
              <a:rPr lang="en-US" sz="6600" b="1" err="1">
                <a:solidFill>
                  <a:srgbClr val="00B050"/>
                </a:solidFill>
                <a:cs typeface="Arial"/>
              </a:rPr>
              <a:t>Resultat</a:t>
            </a:r>
            <a:r>
              <a:rPr lang="en-US" sz="6600" b="1">
                <a:solidFill>
                  <a:srgbClr val="00B050"/>
                </a:solidFill>
                <a:cs typeface="Arial"/>
              </a:rPr>
              <a:t> </a:t>
            </a:r>
            <a:r>
              <a:rPr lang="en-US" sz="6600" b="1" err="1">
                <a:solidFill>
                  <a:srgbClr val="00B050"/>
                </a:solidFill>
                <a:cs typeface="Arial"/>
              </a:rPr>
              <a:t>fra</a:t>
            </a:r>
            <a:r>
              <a:rPr lang="en-US" sz="6600" b="1">
                <a:solidFill>
                  <a:srgbClr val="00B050"/>
                </a:solidFill>
                <a:cs typeface="Arial"/>
              </a:rPr>
              <a:t> </a:t>
            </a:r>
            <a:r>
              <a:rPr lang="en-US" sz="6600" b="1" err="1">
                <a:solidFill>
                  <a:srgbClr val="00B050"/>
                </a:solidFill>
                <a:cs typeface="Arial"/>
              </a:rPr>
              <a:t>sengeafsnittet</a:t>
            </a:r>
            <a:endParaRPr lang="en-US" sz="6600" b="1">
              <a:solidFill>
                <a:srgbClr val="00B050"/>
              </a:solidFill>
              <a:cs typeface="Arial"/>
            </a:endParaRPr>
          </a:p>
          <a:p>
            <a:pPr>
              <a:lnSpc>
                <a:spcPct val="94000"/>
              </a:lnSpc>
            </a:pPr>
            <a:endParaRPr lang="en-US" sz="6600" b="1">
              <a:solidFill>
                <a:srgbClr val="00B050"/>
              </a:solidFill>
              <a:cs typeface="Arial"/>
            </a:endParaRPr>
          </a:p>
          <a:p>
            <a:pPr marL="571500" indent="-571500">
              <a:lnSpc>
                <a:spcPct val="94000"/>
              </a:lnSpc>
              <a:buFont typeface="Wingdings" panose="05000000000000000000" pitchFamily="2" charset="2"/>
              <a:buChar char="Ø"/>
            </a:pPr>
            <a:r>
              <a:rPr lang="en-US" sz="4800" err="1">
                <a:solidFill>
                  <a:srgbClr val="333333"/>
                </a:solidFill>
                <a:cs typeface="Arial"/>
              </a:rPr>
              <a:t>Færre</a:t>
            </a:r>
            <a:r>
              <a:rPr lang="en-US" sz="4800">
                <a:solidFill>
                  <a:srgbClr val="333333"/>
                </a:solidFill>
                <a:cs typeface="Arial"/>
              </a:rPr>
              <a:t> </a:t>
            </a:r>
            <a:r>
              <a:rPr lang="en-US" sz="4800" err="1">
                <a:solidFill>
                  <a:srgbClr val="333333"/>
                </a:solidFill>
                <a:cs typeface="Arial"/>
              </a:rPr>
              <a:t>opringninger</a:t>
            </a:r>
            <a:r>
              <a:rPr lang="en-US" sz="4800">
                <a:solidFill>
                  <a:srgbClr val="333333"/>
                </a:solidFill>
                <a:cs typeface="Arial"/>
              </a:rPr>
              <a:t> </a:t>
            </a:r>
            <a:r>
              <a:rPr lang="en-US" sz="4800" err="1">
                <a:solidFill>
                  <a:srgbClr val="333333"/>
                </a:solidFill>
                <a:cs typeface="Arial"/>
              </a:rPr>
              <a:t>af</a:t>
            </a:r>
            <a:r>
              <a:rPr lang="en-US" sz="4800">
                <a:solidFill>
                  <a:srgbClr val="333333"/>
                </a:solidFill>
                <a:cs typeface="Arial"/>
              </a:rPr>
              <a:t> </a:t>
            </a:r>
            <a:r>
              <a:rPr lang="en-US" sz="4800" err="1">
                <a:solidFill>
                  <a:srgbClr val="333333"/>
                </a:solidFill>
                <a:cs typeface="Arial"/>
              </a:rPr>
              <a:t>ikke</a:t>
            </a:r>
            <a:r>
              <a:rPr lang="en-US" sz="4800">
                <a:solidFill>
                  <a:srgbClr val="333333"/>
                </a:solidFill>
                <a:cs typeface="Arial"/>
              </a:rPr>
              <a:t> </a:t>
            </a:r>
            <a:r>
              <a:rPr lang="en-US" sz="4800" err="1">
                <a:solidFill>
                  <a:srgbClr val="333333"/>
                </a:solidFill>
                <a:cs typeface="Arial"/>
              </a:rPr>
              <a:t>akut</a:t>
            </a:r>
            <a:r>
              <a:rPr lang="en-US" sz="4800">
                <a:solidFill>
                  <a:srgbClr val="333333"/>
                </a:solidFill>
                <a:cs typeface="Arial"/>
              </a:rPr>
              <a:t> </a:t>
            </a:r>
            <a:r>
              <a:rPr lang="en-US" sz="4800" err="1">
                <a:solidFill>
                  <a:srgbClr val="333333"/>
                </a:solidFill>
                <a:cs typeface="Arial"/>
              </a:rPr>
              <a:t>karakter</a:t>
            </a:r>
            <a:endParaRPr lang="en-US" sz="4800">
              <a:solidFill>
                <a:srgbClr val="333333"/>
              </a:solidFill>
              <a:cs typeface="Arial"/>
            </a:endParaRPr>
          </a:p>
          <a:p>
            <a:pPr>
              <a:lnSpc>
                <a:spcPct val="94000"/>
              </a:lnSpc>
            </a:pPr>
            <a:endParaRPr lang="en-US" sz="4400">
              <a:cs typeface="Arial"/>
            </a:endParaRPr>
          </a:p>
          <a:p>
            <a:pPr>
              <a:lnSpc>
                <a:spcPct val="94000"/>
              </a:lnSpc>
            </a:pPr>
            <a:endParaRPr lang="en-US" sz="4400">
              <a:cs typeface="Arial"/>
            </a:endParaRPr>
          </a:p>
          <a:p>
            <a:pPr>
              <a:lnSpc>
                <a:spcPct val="94000"/>
              </a:lnSpc>
            </a:pPr>
            <a:endParaRPr lang="en-US" sz="6600" b="1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266C8-BD2F-8402-0851-67CFE3B384E7}"/>
              </a:ext>
            </a:extLst>
          </p:cNvPr>
          <p:cNvSpPr txBox="1"/>
          <p:nvPr/>
        </p:nvSpPr>
        <p:spPr>
          <a:xfrm>
            <a:off x="10105494" y="36989923"/>
            <a:ext cx="238337" cy="1906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4000"/>
              </a:lnSpc>
            </a:pPr>
            <a:endParaRPr lang="en-US" sz="3000" err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C7BEB-CFF7-7CA0-7A29-B7BBEDE1D559}"/>
              </a:ext>
            </a:extLst>
          </p:cNvPr>
          <p:cNvSpPr txBox="1"/>
          <p:nvPr/>
        </p:nvSpPr>
        <p:spPr>
          <a:xfrm>
            <a:off x="7960460" y="36799254"/>
            <a:ext cx="2743199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4000"/>
              </a:lnSpc>
            </a:pPr>
            <a:endParaRPr lang="en-US" sz="3000" err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A6487-A431-B408-7E0D-A5ED3F3EA772}"/>
              </a:ext>
            </a:extLst>
          </p:cNvPr>
          <p:cNvSpPr txBox="1"/>
          <p:nvPr/>
        </p:nvSpPr>
        <p:spPr>
          <a:xfrm>
            <a:off x="2821413" y="11530477"/>
            <a:ext cx="11598977" cy="18750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1000"/>
              </a:lnSpc>
            </a:pPr>
            <a:endParaRPr lang="da-DK" sz="6600" b="1">
              <a:solidFill>
                <a:srgbClr val="00B050"/>
              </a:solidFill>
              <a:cs typeface="Arial"/>
            </a:endParaRPr>
          </a:p>
          <a:p>
            <a:pPr>
              <a:lnSpc>
                <a:spcPct val="91000"/>
              </a:lnSpc>
            </a:pPr>
            <a:r>
              <a:rPr lang="da-DK" sz="6600" b="1">
                <a:solidFill>
                  <a:srgbClr val="00B050"/>
                </a:solidFill>
                <a:cs typeface="Arial"/>
              </a:rPr>
              <a:t>Formål</a:t>
            </a:r>
          </a:p>
          <a:p>
            <a:pPr>
              <a:lnSpc>
                <a:spcPct val="91000"/>
              </a:lnSpc>
            </a:pPr>
            <a:endParaRPr lang="da-DK" sz="6600" b="1">
              <a:solidFill>
                <a:srgbClr val="00B050"/>
              </a:solidFill>
              <a:cs typeface="Arial"/>
            </a:endParaRP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r>
              <a:rPr lang="da-DK" sz="4800">
                <a:solidFill>
                  <a:srgbClr val="333333"/>
                </a:solidFill>
                <a:cs typeface="Arial"/>
              </a:rPr>
              <a:t>Giver mulighed for at følge patienterne efter udskrivelse</a:t>
            </a: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endParaRPr lang="da-DK" sz="4800">
              <a:solidFill>
                <a:srgbClr val="333333"/>
              </a:solidFill>
              <a:cs typeface="Arial"/>
            </a:endParaRP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r>
              <a:rPr lang="da-DK" sz="4800">
                <a:solidFill>
                  <a:srgbClr val="333333"/>
                </a:solidFill>
                <a:cs typeface="Arial"/>
              </a:rPr>
              <a:t>Evaluere hospitalets samlede indsats – gør vi det godt nok?</a:t>
            </a:r>
          </a:p>
          <a:p>
            <a:pPr>
              <a:lnSpc>
                <a:spcPct val="91000"/>
              </a:lnSpc>
            </a:pPr>
            <a:endParaRPr lang="da-DK" sz="6600" b="1">
              <a:solidFill>
                <a:srgbClr val="00B050"/>
              </a:solidFill>
              <a:cs typeface="Arial"/>
            </a:endParaRPr>
          </a:p>
          <a:p>
            <a:pPr>
              <a:lnSpc>
                <a:spcPct val="91000"/>
              </a:lnSpc>
            </a:pPr>
            <a:r>
              <a:rPr lang="da-DK" sz="6600" b="1">
                <a:solidFill>
                  <a:srgbClr val="00B050"/>
                </a:solidFill>
                <a:cs typeface="Arial"/>
              </a:rPr>
              <a:t>Hvordan fungerer den?</a:t>
            </a:r>
          </a:p>
          <a:p>
            <a:pPr marL="685800" indent="-685800">
              <a:lnSpc>
                <a:spcPct val="91000"/>
              </a:lnSpc>
              <a:buFont typeface="Wingdings" panose="05000000000000000000" pitchFamily="2" charset="2"/>
              <a:buChar char="Ø"/>
            </a:pPr>
            <a:endParaRPr lang="da-DK" sz="6600" b="1">
              <a:solidFill>
                <a:srgbClr val="00B050"/>
              </a:solidFill>
              <a:cs typeface="Arial"/>
            </a:endParaRP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r>
              <a:rPr lang="da-DK" sz="4800">
                <a:cs typeface="Arial"/>
              </a:rPr>
              <a:t>Introduktion til </a:t>
            </a:r>
            <a:r>
              <a:rPr lang="da-DK" sz="4800" err="1">
                <a:cs typeface="Arial"/>
              </a:rPr>
              <a:t>app´en</a:t>
            </a:r>
            <a:r>
              <a:rPr lang="da-DK" sz="4800">
                <a:cs typeface="Arial"/>
              </a:rPr>
              <a:t> i ambulatoriet</a:t>
            </a: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endParaRPr lang="en-US" sz="4800">
              <a:cs typeface="Arial"/>
            </a:endParaRP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r>
              <a:rPr lang="da-DK" sz="4800">
                <a:cs typeface="Arial"/>
              </a:rPr>
              <a:t>Daglig postoperativ opfølgning af patient tilbagemeldinger i Smerte </a:t>
            </a:r>
            <a:r>
              <a:rPr lang="da-DK" sz="4800" err="1">
                <a:cs typeface="Arial"/>
              </a:rPr>
              <a:t>app´en</a:t>
            </a:r>
            <a:r>
              <a:rPr lang="da-DK" sz="4800">
                <a:cs typeface="Arial"/>
              </a:rPr>
              <a:t> efter kl.11 i </a:t>
            </a:r>
            <a:r>
              <a:rPr lang="da-DK" sz="4800" err="1">
                <a:cs typeface="Arial"/>
              </a:rPr>
              <a:t>Inbasket</a:t>
            </a:r>
            <a:endParaRPr lang="en-US" sz="4800">
              <a:cs typeface="Arial"/>
            </a:endParaRP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endParaRPr lang="da-DK" sz="4800">
              <a:cs typeface="Arial"/>
            </a:endParaRP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r>
              <a:rPr lang="da-DK" sz="4800">
                <a:cs typeface="Arial"/>
              </a:rPr>
              <a:t>Identificere problemstillinger som fx høj smerte- og kvalmescore</a:t>
            </a:r>
            <a:endParaRPr lang="en-US" sz="4800">
              <a:cs typeface="Arial"/>
            </a:endParaRP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endParaRPr lang="da-DK" sz="4800">
              <a:cs typeface="Arial"/>
            </a:endParaRPr>
          </a:p>
          <a:p>
            <a:pPr marL="571500" indent="-571500">
              <a:lnSpc>
                <a:spcPct val="91000"/>
              </a:lnSpc>
              <a:buFont typeface="Wingdings" panose="05000000000000000000" pitchFamily="2" charset="2"/>
              <a:buChar char="Ø"/>
            </a:pPr>
            <a:r>
              <a:rPr lang="da-DK" sz="4800">
                <a:cs typeface="Arial"/>
              </a:rPr>
              <a:t>Opringning til patienter der ønsker det, hvor sygeplejersken går fra når der er tid</a:t>
            </a:r>
          </a:p>
          <a:p>
            <a:pPr marL="2659380" lvl="1" indent="-571500">
              <a:lnSpc>
                <a:spcPct val="91000"/>
              </a:lnSpc>
              <a:buFont typeface="Courier New" panose="02070309020205020404" pitchFamily="49" charset="0"/>
              <a:buChar char="o"/>
            </a:pPr>
            <a:r>
              <a:rPr lang="da-DK" sz="4800">
                <a:cs typeface="Arial"/>
              </a:rPr>
              <a:t>Evt. involvere kirurg </a:t>
            </a:r>
          </a:p>
          <a:p>
            <a:pPr marL="2659380" lvl="1" indent="-571500">
              <a:lnSpc>
                <a:spcPct val="91000"/>
              </a:lnSpc>
              <a:buFont typeface="Courier New" panose="02070309020205020404" pitchFamily="49" charset="0"/>
              <a:buChar char="o"/>
            </a:pPr>
            <a:r>
              <a:rPr lang="da-DK" sz="4800">
                <a:cs typeface="Arial"/>
              </a:rPr>
              <a:t>Journalføring af telefonsamtalen</a:t>
            </a:r>
          </a:p>
          <a:p>
            <a:pPr>
              <a:lnSpc>
                <a:spcPct val="94000"/>
              </a:lnSpc>
            </a:pPr>
            <a:endParaRPr lang="en-US" sz="3000">
              <a:cs typeface="Arial"/>
            </a:endParaRPr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E903D0F6-983D-4019-BADF-94CD49B0C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1556" y="9387314"/>
            <a:ext cx="8016495" cy="12016948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95A232B3-9342-4F0F-A482-5133A4E97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334" y="30588591"/>
            <a:ext cx="13526073" cy="105492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8483C5A-4F68-9159-202C-B4289670A3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l="13240" r="13240"/>
          <a:stretch/>
        </p:blipFill>
        <p:spPr>
          <a:xfrm>
            <a:off x="19827986" y="33772829"/>
            <a:ext cx="8030653" cy="7571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CE71ED-AAD4-4BE2-8F74-BCA2061451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3" b="89954" l="8180" r="91616">
                        <a14:foregroundMark x1="17638" y1="53604" x2="17638" y2="53604"/>
                        <a14:foregroundMark x1="8180" y1="64264" x2="18252" y2="42945"/>
                        <a14:foregroundMark x1="21779" y1="44709" x2="20603" y2="55368"/>
                        <a14:foregroundMark x1="20603" y1="71319" x2="20603" y2="88190"/>
                        <a14:foregroundMark x1="17638" y1="35890" x2="17638" y2="35890"/>
                        <a14:foregroundMark x1="38344" y1="27837" x2="37168" y2="69402"/>
                        <a14:foregroundMark x1="37168" y1="69402" x2="33793" y2="81748"/>
                        <a14:foregroundMark x1="33793" y1="81748" x2="33640" y2="81979"/>
                        <a14:foregroundMark x1="38344" y1="73160" x2="39417" y2="86426"/>
                        <a14:foregroundMark x1="39417" y1="86426" x2="42382" y2="75460"/>
                        <a14:foregroundMark x1="42382" y1="75460" x2="38957" y2="73160"/>
                        <a14:foregroundMark x1="50204" y1="19018" x2="55419" y2="51994"/>
                        <a14:foregroundMark x1="55419" y1="51994" x2="49744" y2="59663"/>
                        <a14:foregroundMark x1="49744" y1="59663" x2="53988" y2="66181"/>
                        <a14:foregroundMark x1="53988" y1="66181" x2="52198" y2="75230"/>
                        <a14:foregroundMark x1="52198" y1="75230" x2="57311" y2="82899"/>
                        <a14:foregroundMark x1="57311" y1="82899" x2="57311" y2="84663"/>
                        <a14:foregroundMark x1="51994" y1="68712" x2="47853" y2="88497"/>
                        <a14:foregroundMark x1="47853" y1="88497" x2="47853" y2="89110"/>
                        <a14:foregroundMark x1="56135" y1="34049" x2="56135" y2="34049"/>
                        <a14:foregroundMark x1="66155" y1="30521" x2="71626" y2="48466"/>
                        <a14:foregroundMark x1="71626" y1="48466" x2="66769" y2="71319"/>
                        <a14:foregroundMark x1="66769" y1="71319" x2="66769" y2="84663"/>
                        <a14:foregroundMark x1="82157" y1="19018" x2="88395" y2="39724"/>
                        <a14:foregroundMark x1="88395" y1="39724" x2="87014" y2="52531"/>
                        <a14:foregroundMark x1="87014" y1="52531" x2="83793" y2="60890"/>
                        <a14:foregroundMark x1="83793" y1="60890" x2="80982" y2="80215"/>
                        <a14:foregroundMark x1="89826" y1="68712" x2="91616" y2="77531"/>
                        <a14:foregroundMark x1="91616" y1="77531" x2="89826" y2="75767"/>
                        <a14:foregroundMark x1="14110" y1="72239" x2="10532" y2="87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1" y="740160"/>
            <a:ext cx="5511088" cy="367405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47254546"/>
      </p:ext>
    </p:extLst>
  </p:cSld>
  <p:clrMapOvr>
    <a:masterClrMapping/>
  </p:clrMapOvr>
</p:sld>
</file>

<file path=ppt/theme/theme1.xml><?xml version="1.0" encoding="utf-8"?>
<a:theme xmlns:a="http://schemas.openxmlformats.org/drawingml/2006/main" name="A0 Poster Højformat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19A5EA"/>
      </a:hlink>
      <a:folHlink>
        <a:srgbClr val="808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12700">
          <a:solidFill>
            <a:schemeClr val="accent4"/>
          </a:solidFill>
        </a:ln>
      </a:spPr>
      <a:bodyPr rtlCol="0" anchor="ctr"/>
      <a:lstStyle>
        <a:defPPr algn="ctr">
          <a:lnSpc>
            <a:spcPct val="94000"/>
          </a:lnSpc>
          <a:defRPr sz="3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4000"/>
          </a:lnSpc>
          <a:defRPr sz="30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FormConfiguration><![CDATA[{"formFields":[],"formDataEntries":[]}]]></TemplafyFormConfiguration>
</file>

<file path=customXml/item10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157213434231934","enableDocumentContentUpdater":true,"version":"1.3"}]]></TemplafySlide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157213434231934","enableDocumentContentUpdater":true,"version":"1.3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157213434231934","enableDocumentContentUpdater":true,"version":"1.3"}]]></TemplafySlideTemplateConfiguration>
</file>

<file path=customXml/item8.xml><?xml version="1.0" encoding="utf-8"?>
<TemplafyTemplateConfiguration><![CDATA[{"elementsMetadata":[{"type":"shape","id":"b685bd4a-0e58-4d74-957e-51dae7901edf","elementConfiguration":{"inheritDimensions":"inheritNone","width":"4 cm","height":"94.9 cm","binding":"UserProfile.Office.LogoColor_DCU","disableUpdates":false,"type":"image"}},{"type":"shape","id":"408cb1ee-045b-457c-8b76-935850689104","elementConfiguration":{"inheritDimensions":"inheritNone","width":"6 cm","height":"6 cm","binding":"UserProfile.Office.LogoH_PP_DCU","disableUpdates":false,"type":"image"}},{"type":"shape","id":"71cc2954-3a61-4310-af37-55001f122c8e","elementConfiguration":{"inheritDimensions":"inheritNone","width":"4 cm","height":"94.9 cm","binding":"UserProfile.Office.LogoColor_DCU","disableUpdates":false,"type":"image"}},{"type":"shape","id":"181c28bd-bb88-416d-bcb9-5aedef58cbb5","elementConfiguration":{"inheritDimensions":"inheritNone","width":"7.1 cm","height":"2.29 cm","binding":"UserProfile.EkstraLogo.ExtraLogoPPDCU_{{DocumentLanguage}}","disableUpdates":false,"type":"image"}},{"type":"shape","id":"cecbbff7-8727-4f19-8e16-79aa0446f9a9","elementConfiguration":{"binding":"Form.Manuel_dato","visibility":{"action":"hide","operator":"equals","compareValue":""},"disableUpdates":false,"type":"text"}},{"type":"shape","id":"fb075fbd-4e73-4353-869e-5005eaeacf85","elementConfiguration":{"binding":"UserProfile.Office.Virksomhed_{{DocumentLanguage}}","disableUpdates":false,"type":"text"}},{"type":"shape","id":"f8725da6-2a86-4e2c-8888-9dff12f96994","elementConfiguration":{"binding":"UserProfile.CenterFreeText","visibility":{"action":"hide","binding":"UserProfile.Centers.CenterUI","operator":"notEquals","compareValue":"Intet valgt"},"disableUpdates":false,"type":"text"}},{"type":"shape","id":"687fa722-a28d-4fda-bf18-2098a02adb80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95908efb-4fff-402d-ade4-45b4e6348e3c","elementConfiguration":{"inheritDimensions":"inheritNone","width":"17.51 cm","height":"5.5 cm","binding":"UserProfile.EkstraLogo.ExtraLogoSix_PP_DCU_{{DocumentLanguage}}","disableUpdates":false,"type":"image"}},{"type":"shape","id":"bb3b3a17-038c-4f98-8c7c-4ecee84f05bd","elementConfiguration":{"inheritDimensions":"inheritNone","width":"6 cm","height":"6 cm","binding":"UserProfile.Office.LogoH_PP_DCU","disableUpdates":false,"type":"image"}},{"type":"shape","id":"2ba8d9a5-4e34-4002-8fa4-317ad7cafcb3","elementConfiguration":{"inheritDimensions":"inheritNone","width":"4 cm","height":"94.9 cm","binding":"UserProfile.Office.LogoColor_DCU","disableUpdates":false,"type":"image"}},{"type":"shape","id":"2910a2bc-3585-4352-bdf8-e9d7fef2d6b9","elementConfiguration":{"inheritDimensions":"inheritNone","width":"7.1 cm","height":"2.29 cm","binding":"UserProfile.EkstraLogo.ExtraLogoPPDCU_{{DocumentLanguage}}","disableUpdates":false,"type":"image"}},{"type":"shape","id":"3f738cdc-de5f-4f53-8d44-87f0f7bf187f","elementConfiguration":{"binding":"Form.Manuel_dato","visibility":{"action":"hide","operator":"equals","compareValue":""},"disableUpdates":false,"type":"text"}},{"type":"shape","id":"b1abe5ef-7c70-42df-94d2-538b73d947bf","elementConfiguration":{"binding":"UserProfile.Office.Virksomhed_{{DocumentLanguage}}","disableUpdates":false,"type":"text"}},{"type":"shape","id":"5051d052-29c1-4f77-8fd5-1ac8896def94","elementConfiguration":{"binding":"UserProfile.CenterFreeText","visibility":{"action":"hide","binding":"UserProfile.Centers.CenterUI","operator":"notEquals","compareValue":"Intet valgt"},"disableUpdates":false,"type":"text"}},{"type":"shape","id":"e00dc54c-1dcd-453b-b746-1abdb67dea5f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85996fad-f72f-4a4e-b722-25fa132518ca","elementConfiguration":{"inheritDimensions":"inheritNone","width":"17.51 cm","height":"5.5 cm","binding":"UserProfile.EkstraLogo.ExtraLogoSix_PP_DCU_{{DocumentLanguage}}","disableUpdates":false,"type":"image"}},{"type":"shape","id":"6e321a4b-7fb0-4d93-87a6-d9452b617afa","elementConfiguration":{"inheritDimensions":"inheritNone","width":"6 cm","height":"6 cm","binding":"UserProfile.Office.LogoH_PP_DCU","disableUpdates":false,"type":"image"}},{"type":"shape","id":"6aaccda5-307c-41ba-8645-8482a6ea843e","elementConfiguration":{"inheritDimensions":"inheritNone","width":"4 cm","height":"94.9 cm","binding":"UserProfile.Office.LogoColor_DCU","disableUpdates":false,"type":"image"}},{"type":"shape","id":"cdb7efe5-5a67-41c9-a53c-bdfe59ba4f1f","elementConfiguration":{"inheritDimensions":"inheritNone","width":"7.1 cm","height":"2.29 cm","binding":"UserProfile.EkstraLogo.ExtraLogoPPDCU_{{DocumentLanguage}}","disableUpdates":false,"type":"image"}},{"type":"shape","id":"4a92b8aa-d54c-41cb-80a6-60c47712e848","elementConfiguration":{"inheritDimensions":"inheritNone","width":"17.51 cm","height":"5.5 cm","binding":"UserProfile.EkstraLogo.ExtraLogoSix_PP_DCU_{{DocumentLanguage}}","disableUpdates":false,"type":"image"}},{"type":"shape","id":"bb2a6193-a761-4c06-9fab-35df27ae1f16","elementConfiguration":{"binding":"Form.Manuel_dato","visibility":{"action":"hide","operator":"equals","compareValue":""},"disableUpdates":false,"type":"text"}},{"type":"shape","id":"e52fa45d-4201-4404-bdac-c3c19aa82a34","elementConfiguration":{"binding":"UserProfile.Office.Virksomhed_{{DocumentLanguage}}","disableUpdates":false,"type":"text"}},{"type":"shape","id":"127b09f5-9591-4e23-a5f3-2597816e98d9","elementConfiguration":{"binding":"UserProfile.CenterFreeText","visibility":{"action":"hide","binding":"UserProfile.Centers.CenterUI","operator":"notEquals","compareValue":"Intet valgt"},"disableUpdates":false,"type":"text"}},{"type":"shape","id":"29f29ad8-37f7-437c-8c5b-7df980549d0c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2f55a817-1ad4-4fd6-abe5-080cf0e9dab3","elementConfiguration":{"inheritDimensions":"inheritNone","width":"6 cm","height":"6 cm","binding":"UserProfile.Office.LogoH_PP_DCU","disableUpdates":false,"type":"image"}},{"type":"shape","id":"72fe17f3-cdfd-4bb3-aff1-934986667df6","elementConfiguration":{"inheritDimensions":"inheritNone","width":"7.1 cm","height":"2.29 cm","binding":"UserProfile.EkstraLogo.ExtraLogoPPDCU_{{DocumentLanguage}}","disableUpdates":false,"type":"image"}},{"type":"shape","id":"ba941941-aa8a-4888-87e2-5a401fb67488","elementConfiguration":{"inheritDimensions":"inheritNone","width":"4 cm","height":"94.9 cm","binding":"UserProfile.Office.LogoColor_DCU","disableUpdates":false,"type":"image"}},{"type":"shape","id":"27d18fdb-22ab-47f8-b0d2-b4a41df142aa","elementConfiguration":{"binding":"Form.Manuel_dato","visibility":{"action":"hide","operator":"equals","compareValue":""},"disableUpdates":false,"type":"text"}},{"type":"shape","id":"03b899d8-2ce8-441f-91fe-6770a685a80d","elementConfiguration":{"inheritDimensions":"inheritNone","width":"17.51 cm","height":"5.5 cm","binding":"UserProfile.EkstraLogo.ExtraLogoSix_PP_DCU_{{DocumentLanguage}}","disableUpdates":false,"type":"image"}},{"type":"shape","id":"42ea5c80-ddc9-4845-84f1-ddf2132591f7","elementConfiguration":{"binding":"UserProfile.Office.Virksomhed_{{DocumentLanguage}}","disableUpdates":false,"type":"text"}},{"type":"shape","id":"7f08d776-9096-4ccd-b09d-bfdf2960503a","elementConfiguration":{"binding":"UserProfile.CenterFreeText","visibility":{"action":"hide","binding":"UserProfile.Centers.CenterUI","operator":"notEquals","compareValue":"Intet valgt"},"disableUpdates":false,"type":"text"}},{"type":"shape","id":"09c041ab-e27b-436d-aeb5-a4a63caf90c1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5ca5b3d8-a560-42ad-809f-bb37ba8623da","elementConfiguration":{"inheritDimensions":"inheritNone","width":"6 cm","height":"6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157213434231934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C44FBDEF-0068-469A-BDD7-66D5AE2D9B1A}">
  <ds:schemaRefs/>
</ds:datastoreItem>
</file>

<file path=customXml/itemProps10.xml><?xml version="1.0" encoding="utf-8"?>
<ds:datastoreItem xmlns:ds="http://schemas.openxmlformats.org/officeDocument/2006/customXml" ds:itemID="{7075EC70-3D20-4CEF-8ED8-2F8FDD4DEB37}">
  <ds:schemaRefs/>
</ds:datastoreItem>
</file>

<file path=customXml/itemProps2.xml><?xml version="1.0" encoding="utf-8"?>
<ds:datastoreItem xmlns:ds="http://schemas.openxmlformats.org/officeDocument/2006/customXml" ds:itemID="{CB649B48-4D08-4CBF-B8A1-EF5BEC3A249B}">
  <ds:schemaRefs/>
</ds:datastoreItem>
</file>

<file path=customXml/itemProps3.xml><?xml version="1.0" encoding="utf-8"?>
<ds:datastoreItem xmlns:ds="http://schemas.openxmlformats.org/officeDocument/2006/customXml" ds:itemID="{D09A255D-BA68-4BDC-B6F1-56A599E5A1DC}">
  <ds:schemaRefs/>
</ds:datastoreItem>
</file>

<file path=customXml/itemProps4.xml><?xml version="1.0" encoding="utf-8"?>
<ds:datastoreItem xmlns:ds="http://schemas.openxmlformats.org/officeDocument/2006/customXml" ds:itemID="{1F3EBCD1-EF94-4C9C-A830-D3A00061BD7F}">
  <ds:schemaRefs/>
</ds:datastoreItem>
</file>

<file path=customXml/itemProps5.xml><?xml version="1.0" encoding="utf-8"?>
<ds:datastoreItem xmlns:ds="http://schemas.openxmlformats.org/officeDocument/2006/customXml" ds:itemID="{9AC0118C-2DB2-4334-B20B-EAB711128D32}">
  <ds:schemaRefs/>
</ds:datastoreItem>
</file>

<file path=customXml/itemProps6.xml><?xml version="1.0" encoding="utf-8"?>
<ds:datastoreItem xmlns:ds="http://schemas.openxmlformats.org/officeDocument/2006/customXml" ds:itemID="{22C0F7EC-8BDC-482D-8CDC-1C173B652C93}">
  <ds:schemaRefs/>
</ds:datastoreItem>
</file>

<file path=customXml/itemProps7.xml><?xml version="1.0" encoding="utf-8"?>
<ds:datastoreItem xmlns:ds="http://schemas.openxmlformats.org/officeDocument/2006/customXml" ds:itemID="{C81AD499-5717-4228-986D-D6533F7B48A1}">
  <ds:schemaRefs/>
</ds:datastoreItem>
</file>

<file path=customXml/itemProps8.xml><?xml version="1.0" encoding="utf-8"?>
<ds:datastoreItem xmlns:ds="http://schemas.openxmlformats.org/officeDocument/2006/customXml" ds:itemID="{D12D430F-084E-46AF-B8DC-2E3B25E3385D}">
  <ds:schemaRefs/>
</ds:datastoreItem>
</file>

<file path=customXml/itemProps9.xml><?xml version="1.0" encoding="utf-8"?>
<ds:datastoreItem xmlns:ds="http://schemas.openxmlformats.org/officeDocument/2006/customXml" ds:itemID="{A3E5E864-1657-4AE6-90FA-1BD337E6141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</Words>
  <Application>Microsoft Office PowerPoint</Application>
  <PresentationFormat>Brugerdefineret</PresentationFormat>
  <Paragraphs>40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Courier New</vt:lpstr>
      <vt:lpstr>Wingdings</vt:lpstr>
      <vt:lpstr>A0 Poster Højformat</vt:lpstr>
      <vt:lpstr> SMERTE APP  Digital sygepleje – hvordan fungerer det?  Sygeplejersker Ulla Groth Matthiesen og Anna Maria Hansen, Afdeling for Bedøvelse, Operation og Traumecenter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titel: Arial fed 90pt  Er to linjer, så kan den ene linje ændres til regular</dc:title>
  <dc:creator>Region Hovedstaden</dc:creator>
  <cp:lastModifiedBy>Linda Bech Ørving</cp:lastModifiedBy>
  <cp:revision>1</cp:revision>
  <cp:lastPrinted>2023-04-24T08:53:10Z</cp:lastPrinted>
  <dcterms:created xsi:type="dcterms:W3CDTF">2015-05-12T12:08:24Z</dcterms:created>
  <dcterms:modified xsi:type="dcterms:W3CDTF">2023-05-16T14:06:20Z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DocumentLanguage">
    <vt:lpwstr>da-DK</vt:lpwstr>
  </property>
  <property fmtid="{D5CDD505-2E9C-101B-9397-08002B2CF9AE}" pid="4" name="TemplafyTenantId">
    <vt:lpwstr>regionh</vt:lpwstr>
  </property>
  <property fmtid="{D5CDD505-2E9C-101B-9397-08002B2CF9AE}" pid="5" name="TemplafyTemplateId">
    <vt:lpwstr>637147645315200320</vt:lpwstr>
  </property>
  <property fmtid="{D5CDD505-2E9C-101B-9397-08002B2CF9AE}" pid="6" name="TemplafyUserProfileId">
    <vt:lpwstr>637430110326393542</vt:lpwstr>
  </property>
  <property fmtid="{D5CDD505-2E9C-101B-9397-08002B2CF9AE}" pid="7" name="TemplafyLanguageCode">
    <vt:lpwstr>da-DK</vt:lpwstr>
  </property>
</Properties>
</file>